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703" r:id="rId1"/>
    <p:sldMasterId id="2147483717" r:id="rId2"/>
    <p:sldMasterId id="2147483724" r:id="rId3"/>
    <p:sldMasterId id="2147483731" r:id="rId4"/>
    <p:sldMasterId id="2147483738" r:id="rId5"/>
    <p:sldMasterId id="2147483710" r:id="rId6"/>
  </p:sldMasterIdLst>
  <p:notesMasterIdLst>
    <p:notesMasterId r:id="rId23"/>
  </p:notesMasterIdLst>
  <p:handoutMasterIdLst>
    <p:handoutMasterId r:id="rId24"/>
  </p:handoutMasterIdLst>
  <p:sldIdLst>
    <p:sldId id="256" r:id="rId7"/>
    <p:sldId id="335" r:id="rId8"/>
    <p:sldId id="385" r:id="rId9"/>
    <p:sldId id="386" r:id="rId10"/>
    <p:sldId id="387" r:id="rId11"/>
    <p:sldId id="388" r:id="rId12"/>
    <p:sldId id="378" r:id="rId13"/>
    <p:sldId id="374" r:id="rId14"/>
    <p:sldId id="337" r:id="rId15"/>
    <p:sldId id="383" r:id="rId16"/>
    <p:sldId id="380" r:id="rId17"/>
    <p:sldId id="381" r:id="rId18"/>
    <p:sldId id="390" r:id="rId19"/>
    <p:sldId id="382" r:id="rId20"/>
    <p:sldId id="389" r:id="rId21"/>
    <p:sldId id="341" r:id="rId22"/>
  </p:sldIdLst>
  <p:sldSz cx="9144000" cy="6858000" type="screen4x3"/>
  <p:notesSz cx="6797675" cy="9926638"/>
  <p:defaultTextStyle>
    <a:defPPr>
      <a:defRPr lang="fr-FR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CAC7C4"/>
    <a:srgbClr val="58585A"/>
    <a:srgbClr val="E2001A"/>
    <a:srgbClr val="F20000"/>
    <a:srgbClr val="FFAFB1"/>
    <a:srgbClr val="FDD384"/>
    <a:srgbClr val="FFD685"/>
    <a:srgbClr val="FFCC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Styl z motywem 1 — Ak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Styl z motywem 1 — Ak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E171933-4619-4E11-9A3F-F7608DF75F80}" styleName="Styl pośredni 1 — Ak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A111915-BE36-4E01-A7E5-04B1672EAD32}" styleName="Styl jasny 2 — Ak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5758FB7-9AC5-4552-8A53-C91805E547FA}" styleName="Styl z motywem 1 — Ak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4C1A8A3-306A-4EB7-A6B1-4F7E0EB9C5D6}" styleName="Styl pośredni 3 — Ak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Styl pośredni 3 — 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Styl pośredni 4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327F97BB-C833-4FB7-BDE5-3F7075034690}" styleName="Styl z motywem 2 — Ak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47" autoAdjust="0"/>
    <p:restoredTop sz="98650" autoAdjust="0"/>
  </p:normalViewPr>
  <p:slideViewPr>
    <p:cSldViewPr snapToGrid="0" snapToObjects="1">
      <p:cViewPr>
        <p:scale>
          <a:sx n="70" d="100"/>
          <a:sy n="70" d="100"/>
        </p:scale>
        <p:origin x="-2814" y="-1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1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6C3ED1-AF33-4406-8C71-BA9939C29DB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43C08D4-51D7-4DFF-847A-A001DE40F72F}">
      <dgm:prSet phldrT="[Tekst]"/>
      <dgm:spPr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pl-PL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Polsce istnieją trzy klasy czystości wód powierzchniowych</a:t>
          </a:r>
          <a:endParaRPr lang="pl-PL" dirty="0">
            <a:solidFill>
              <a:schemeClr val="tx1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8E06FC2-FF97-4FFA-9C69-E47F789ECB9B}" type="parTrans" cxnId="{8343EEF3-8CAD-4B2E-AC1B-4CF305418D09}">
      <dgm:prSet/>
      <dgm:spPr/>
      <dgm:t>
        <a:bodyPr/>
        <a:lstStyle/>
        <a:p>
          <a:endParaRPr lang="pl-PL"/>
        </a:p>
      </dgm:t>
    </dgm:pt>
    <dgm:pt modelId="{D233886D-C3CA-4C25-BCDE-EB3A5FD33FCD}" type="sibTrans" cxnId="{8343EEF3-8CAD-4B2E-AC1B-4CF305418D09}">
      <dgm:prSet/>
      <dgm:spPr/>
      <dgm:t>
        <a:bodyPr/>
        <a:lstStyle/>
        <a:p>
          <a:endParaRPr lang="pl-PL"/>
        </a:p>
      </dgm:t>
    </dgm:pt>
    <dgm:pt modelId="{63720F1B-9BD2-44AA-B8B1-F1096AFBCC0E}">
      <dgm:prSet phldrT="[Tekst]" custT="1"/>
      <dgm:spPr>
        <a:solidFill>
          <a:srgbClr val="0070C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pl-PL" sz="3200" b="1" dirty="0" smtClean="0"/>
            <a:t>Klasa I</a:t>
          </a:r>
          <a:r>
            <a:rPr lang="pl-PL" sz="1700" dirty="0" smtClean="0"/>
            <a:t> (1% skażenia) woda tak </a:t>
          </a:r>
          <a:r>
            <a:rPr lang="pl-PL" sz="1700" dirty="0" err="1" smtClean="0"/>
            <a:t>sklasyfikowananadaje</a:t>
          </a:r>
          <a:r>
            <a:rPr lang="pl-PL" sz="1700" dirty="0" smtClean="0"/>
            <a:t> się do zaopatrywania ludności w wodę zdatną do picia </a:t>
          </a:r>
          <a:endParaRPr lang="pl-PL" sz="1700" dirty="0"/>
        </a:p>
      </dgm:t>
    </dgm:pt>
    <dgm:pt modelId="{39C5BF87-21B9-4A1B-B2AA-063175E58274}" type="parTrans" cxnId="{99C0B0BA-2CC3-419C-A991-5742AD565943}">
      <dgm:prSet/>
      <dgm:spPr/>
      <dgm:t>
        <a:bodyPr/>
        <a:lstStyle/>
        <a:p>
          <a:endParaRPr lang="pl-PL"/>
        </a:p>
      </dgm:t>
    </dgm:pt>
    <dgm:pt modelId="{C0C76609-6823-47D3-9DA1-F4E6DC533A1E}" type="sibTrans" cxnId="{99C0B0BA-2CC3-419C-A991-5742AD565943}">
      <dgm:prSet/>
      <dgm:spPr/>
      <dgm:t>
        <a:bodyPr/>
        <a:lstStyle/>
        <a:p>
          <a:endParaRPr lang="pl-PL"/>
        </a:p>
      </dgm:t>
    </dgm:pt>
    <dgm:pt modelId="{3081F1D3-2C90-4389-8FF7-584E8697455F}">
      <dgm:prSet phldrT="[Tekst]" custT="1"/>
      <dgm:spPr>
        <a:solidFill>
          <a:schemeClr val="accent5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pl-PL" sz="3200" b="1" dirty="0" smtClean="0"/>
            <a:t>Klasa II </a:t>
          </a:r>
          <a:r>
            <a:rPr lang="pl-PL" sz="1700" dirty="0" smtClean="0"/>
            <a:t>(6% skażenia) przeznaczona do celów rekreacyjnych bądź wykorzystywana w hodowli zwierząt</a:t>
          </a:r>
          <a:endParaRPr lang="pl-PL" sz="1700" dirty="0"/>
        </a:p>
      </dgm:t>
    </dgm:pt>
    <dgm:pt modelId="{2C30260C-8E92-48D1-9BFC-637D889C30B6}" type="parTrans" cxnId="{3777DB08-64BF-401F-843E-2F7208E17F07}">
      <dgm:prSet/>
      <dgm:spPr/>
      <dgm:t>
        <a:bodyPr/>
        <a:lstStyle/>
        <a:p>
          <a:endParaRPr lang="pl-PL"/>
        </a:p>
      </dgm:t>
    </dgm:pt>
    <dgm:pt modelId="{423D6F6B-8EB2-4202-8028-D85D309D237E}" type="sibTrans" cxnId="{3777DB08-64BF-401F-843E-2F7208E17F07}">
      <dgm:prSet/>
      <dgm:spPr/>
      <dgm:t>
        <a:bodyPr/>
        <a:lstStyle/>
        <a:p>
          <a:endParaRPr lang="pl-PL"/>
        </a:p>
      </dgm:t>
    </dgm:pt>
    <dgm:pt modelId="{D70A84CA-C21A-4222-8D0E-0C024B21F04A}">
      <dgm:prSet phldrT="[Tekst]" custT="1"/>
      <dgm:spPr>
        <a:solidFill>
          <a:srgbClr val="58585A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pl-PL" sz="3200" b="1" dirty="0" smtClean="0"/>
            <a:t>Klasa III </a:t>
          </a:r>
          <a:r>
            <a:rPr lang="pl-PL" sz="1700" dirty="0" smtClean="0"/>
            <a:t>( 33% skażenia) przeznaczona do nawadniania pól oraz zaopatrywania zakładów przemysłowych</a:t>
          </a:r>
          <a:endParaRPr lang="pl-PL" sz="1700" dirty="0"/>
        </a:p>
      </dgm:t>
    </dgm:pt>
    <dgm:pt modelId="{3A51A4EA-9F6A-4AE8-AA55-510AA69B7838}" type="parTrans" cxnId="{C5E3D26E-8189-46BC-99EA-CC97D9A5C3CC}">
      <dgm:prSet/>
      <dgm:spPr/>
      <dgm:t>
        <a:bodyPr/>
        <a:lstStyle/>
        <a:p>
          <a:endParaRPr lang="pl-PL"/>
        </a:p>
      </dgm:t>
    </dgm:pt>
    <dgm:pt modelId="{EAC8CEB3-E2B8-4487-A759-0CE1CE9557E6}" type="sibTrans" cxnId="{C5E3D26E-8189-46BC-99EA-CC97D9A5C3CC}">
      <dgm:prSet/>
      <dgm:spPr/>
      <dgm:t>
        <a:bodyPr/>
        <a:lstStyle/>
        <a:p>
          <a:endParaRPr lang="pl-PL"/>
        </a:p>
      </dgm:t>
    </dgm:pt>
    <dgm:pt modelId="{02602275-0335-48EB-B50B-816CFFF6E338}" type="pres">
      <dgm:prSet presAssocID="{4B6C3ED1-AF33-4406-8C71-BA9939C29DB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D3758F4A-6C04-4347-8878-5F3CC55663D4}" type="pres">
      <dgm:prSet presAssocID="{643C08D4-51D7-4DFF-847A-A001DE40F72F}" presName="roof" presStyleLbl="dkBgShp" presStyleIdx="0" presStyleCnt="2" custLinFactNeighborX="1775"/>
      <dgm:spPr/>
      <dgm:t>
        <a:bodyPr/>
        <a:lstStyle/>
        <a:p>
          <a:endParaRPr lang="pl-PL"/>
        </a:p>
      </dgm:t>
    </dgm:pt>
    <dgm:pt modelId="{61D0481E-3018-4756-AC50-1749A48FA202}" type="pres">
      <dgm:prSet presAssocID="{643C08D4-51D7-4DFF-847A-A001DE40F72F}" presName="pillars" presStyleCnt="0"/>
      <dgm:spPr/>
    </dgm:pt>
    <dgm:pt modelId="{969516CF-3D0E-4CBA-B74F-9DCCB1103B8A}" type="pres">
      <dgm:prSet presAssocID="{643C08D4-51D7-4DFF-847A-A001DE40F72F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FA897C3-42C1-4AB7-81C7-7503F0243B66}" type="pres">
      <dgm:prSet presAssocID="{3081F1D3-2C90-4389-8FF7-584E8697455F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0B8BA27-B796-454A-BD1C-33D13CEAB042}" type="pres">
      <dgm:prSet presAssocID="{D70A84CA-C21A-4222-8D0E-0C024B21F04A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7D58FE4-E9CA-47ED-9A9D-E22FC5C12DA7}" type="pres">
      <dgm:prSet presAssocID="{643C08D4-51D7-4DFF-847A-A001DE40F72F}" presName="base" presStyleLbl="dkBgShp" presStyleIdx="1" presStyleCnt="2"/>
      <dgm:spPr>
        <a:solidFill>
          <a:schemeClr val="accent5">
            <a:lumMod val="40000"/>
            <a:lumOff val="60000"/>
          </a:schemeClr>
        </a:solidFill>
      </dgm:spPr>
    </dgm:pt>
  </dgm:ptLst>
  <dgm:cxnLst>
    <dgm:cxn modelId="{3A8C0D7D-3A23-4F8F-B18B-F660C86F0D4C}" type="presOf" srcId="{4B6C3ED1-AF33-4406-8C71-BA9939C29DB7}" destId="{02602275-0335-48EB-B50B-816CFFF6E338}" srcOrd="0" destOrd="0" presId="urn:microsoft.com/office/officeart/2005/8/layout/hList3"/>
    <dgm:cxn modelId="{3777DB08-64BF-401F-843E-2F7208E17F07}" srcId="{643C08D4-51D7-4DFF-847A-A001DE40F72F}" destId="{3081F1D3-2C90-4389-8FF7-584E8697455F}" srcOrd="1" destOrd="0" parTransId="{2C30260C-8E92-48D1-9BFC-637D889C30B6}" sibTransId="{423D6F6B-8EB2-4202-8028-D85D309D237E}"/>
    <dgm:cxn modelId="{C5E3D26E-8189-46BC-99EA-CC97D9A5C3CC}" srcId="{643C08D4-51D7-4DFF-847A-A001DE40F72F}" destId="{D70A84CA-C21A-4222-8D0E-0C024B21F04A}" srcOrd="2" destOrd="0" parTransId="{3A51A4EA-9F6A-4AE8-AA55-510AA69B7838}" sibTransId="{EAC8CEB3-E2B8-4487-A759-0CE1CE9557E6}"/>
    <dgm:cxn modelId="{DB185A1A-B7F5-4DFF-9F44-5512E8251C79}" type="presOf" srcId="{643C08D4-51D7-4DFF-847A-A001DE40F72F}" destId="{D3758F4A-6C04-4347-8878-5F3CC55663D4}" srcOrd="0" destOrd="0" presId="urn:microsoft.com/office/officeart/2005/8/layout/hList3"/>
    <dgm:cxn modelId="{8343EEF3-8CAD-4B2E-AC1B-4CF305418D09}" srcId="{4B6C3ED1-AF33-4406-8C71-BA9939C29DB7}" destId="{643C08D4-51D7-4DFF-847A-A001DE40F72F}" srcOrd="0" destOrd="0" parTransId="{B8E06FC2-FF97-4FFA-9C69-E47F789ECB9B}" sibTransId="{D233886D-C3CA-4C25-BCDE-EB3A5FD33FCD}"/>
    <dgm:cxn modelId="{011A5E46-8BAC-4B0B-B59F-8A33F32C8565}" type="presOf" srcId="{63720F1B-9BD2-44AA-B8B1-F1096AFBCC0E}" destId="{969516CF-3D0E-4CBA-B74F-9DCCB1103B8A}" srcOrd="0" destOrd="0" presId="urn:microsoft.com/office/officeart/2005/8/layout/hList3"/>
    <dgm:cxn modelId="{35187E6B-BDED-46AB-8481-EBBE354A93D7}" type="presOf" srcId="{D70A84CA-C21A-4222-8D0E-0C024B21F04A}" destId="{D0B8BA27-B796-454A-BD1C-33D13CEAB042}" srcOrd="0" destOrd="0" presId="urn:microsoft.com/office/officeart/2005/8/layout/hList3"/>
    <dgm:cxn modelId="{1C95CEC8-4730-4313-BD97-D7A0A894EC08}" type="presOf" srcId="{3081F1D3-2C90-4389-8FF7-584E8697455F}" destId="{BFA897C3-42C1-4AB7-81C7-7503F0243B66}" srcOrd="0" destOrd="0" presId="urn:microsoft.com/office/officeart/2005/8/layout/hList3"/>
    <dgm:cxn modelId="{99C0B0BA-2CC3-419C-A991-5742AD565943}" srcId="{643C08D4-51D7-4DFF-847A-A001DE40F72F}" destId="{63720F1B-9BD2-44AA-B8B1-F1096AFBCC0E}" srcOrd="0" destOrd="0" parTransId="{39C5BF87-21B9-4A1B-B2AA-063175E58274}" sibTransId="{C0C76609-6823-47D3-9DA1-F4E6DC533A1E}"/>
    <dgm:cxn modelId="{1A8C6860-A5EB-4F64-A545-753D2947CADB}" type="presParOf" srcId="{02602275-0335-48EB-B50B-816CFFF6E338}" destId="{D3758F4A-6C04-4347-8878-5F3CC55663D4}" srcOrd="0" destOrd="0" presId="urn:microsoft.com/office/officeart/2005/8/layout/hList3"/>
    <dgm:cxn modelId="{BA0EB98D-87BD-4F60-8D1E-17EC542B9322}" type="presParOf" srcId="{02602275-0335-48EB-B50B-816CFFF6E338}" destId="{61D0481E-3018-4756-AC50-1749A48FA202}" srcOrd="1" destOrd="0" presId="urn:microsoft.com/office/officeart/2005/8/layout/hList3"/>
    <dgm:cxn modelId="{E05CABAE-4D3C-4319-9E66-69735151471F}" type="presParOf" srcId="{61D0481E-3018-4756-AC50-1749A48FA202}" destId="{969516CF-3D0E-4CBA-B74F-9DCCB1103B8A}" srcOrd="0" destOrd="0" presId="urn:microsoft.com/office/officeart/2005/8/layout/hList3"/>
    <dgm:cxn modelId="{501BBC7D-95EF-4510-B6DD-DD4DAE28F8BE}" type="presParOf" srcId="{61D0481E-3018-4756-AC50-1749A48FA202}" destId="{BFA897C3-42C1-4AB7-81C7-7503F0243B66}" srcOrd="1" destOrd="0" presId="urn:microsoft.com/office/officeart/2005/8/layout/hList3"/>
    <dgm:cxn modelId="{1FB7DA51-FD31-4687-8A6B-998FF6464FDA}" type="presParOf" srcId="{61D0481E-3018-4756-AC50-1749A48FA202}" destId="{D0B8BA27-B796-454A-BD1C-33D13CEAB042}" srcOrd="2" destOrd="0" presId="urn:microsoft.com/office/officeart/2005/8/layout/hList3"/>
    <dgm:cxn modelId="{204CEFC2-9497-403F-A9F3-97720C546A57}" type="presParOf" srcId="{02602275-0335-48EB-B50B-816CFFF6E338}" destId="{D7D58FE4-E9CA-47ED-9A9D-E22FC5C12DA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7A4370-5CD0-4BC9-BBA9-FE8E94E51570}" type="doc">
      <dgm:prSet loTypeId="urn:microsoft.com/office/officeart/2005/8/layout/hList9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C448F58-0B50-48EE-A7B0-9A1C531060B0}">
      <dgm:prSet phldrT="[Tekst]"/>
      <dgm:spPr>
        <a:solidFill>
          <a:srgbClr val="0070C0"/>
        </a:solidFill>
      </dgm:spPr>
      <dgm:t>
        <a:bodyPr/>
        <a:lstStyle/>
        <a:p>
          <a:r>
            <a:rPr lang="pl-PL" b="1" dirty="0" smtClean="0"/>
            <a:t>92%</a:t>
          </a:r>
          <a:endParaRPr lang="pl-PL" b="1" dirty="0"/>
        </a:p>
      </dgm:t>
    </dgm:pt>
    <dgm:pt modelId="{5154A971-FAE6-4269-963C-6185BDEE691C}" type="parTrans" cxnId="{20175A7A-4635-4812-A050-12F5DBC49160}">
      <dgm:prSet/>
      <dgm:spPr/>
      <dgm:t>
        <a:bodyPr/>
        <a:lstStyle/>
        <a:p>
          <a:endParaRPr lang="pl-PL"/>
        </a:p>
      </dgm:t>
    </dgm:pt>
    <dgm:pt modelId="{34F43310-909C-49BE-A5AB-72537DE3E306}" type="sibTrans" cxnId="{20175A7A-4635-4812-A050-12F5DBC49160}">
      <dgm:prSet/>
      <dgm:spPr/>
      <dgm:t>
        <a:bodyPr/>
        <a:lstStyle/>
        <a:p>
          <a:endParaRPr lang="pl-PL"/>
        </a:p>
      </dgm:t>
    </dgm:pt>
    <dgm:pt modelId="{30E99915-A83A-4C7F-83F3-E5CA5F4C4878}">
      <dgm:prSet phldrT="[Teks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endParaRPr lang="pl-PL" sz="1500" dirty="0" smtClean="0"/>
        </a:p>
        <a:p>
          <a:endParaRPr lang="pl-PL" sz="1500" dirty="0" smtClean="0"/>
        </a:p>
        <a:p>
          <a:r>
            <a:rPr lang="pl-PL" sz="1500" dirty="0" smtClean="0"/>
            <a:t>Polaków korzysta z sieci wodociągowej. Największy przyrost sieci odnotowano </a:t>
          </a:r>
        </a:p>
        <a:p>
          <a:r>
            <a:rPr lang="pl-PL" sz="1500" baseline="0" dirty="0" smtClean="0"/>
            <a:t>-&gt;  w miastach  - </a:t>
          </a:r>
          <a:r>
            <a:rPr lang="pl-PL" sz="1500" dirty="0" smtClean="0"/>
            <a:t>w woj. podkarpackim </a:t>
          </a:r>
        </a:p>
        <a:p>
          <a:r>
            <a:rPr lang="pl-PL" sz="1500" dirty="0" smtClean="0"/>
            <a:t>o 32%</a:t>
          </a:r>
        </a:p>
        <a:p>
          <a:r>
            <a:rPr lang="pl-PL" sz="1500" baseline="0" dirty="0" smtClean="0"/>
            <a:t>-&gt;  na obszarach wiejskich w woj. zachodniopomorskim o 29 %</a:t>
          </a:r>
          <a:endParaRPr lang="pl-PL" sz="1500" dirty="0" smtClean="0"/>
        </a:p>
        <a:p>
          <a:endParaRPr lang="pl-PL" sz="1500" dirty="0" smtClean="0"/>
        </a:p>
        <a:p>
          <a:endParaRPr lang="pl-PL" sz="1500" dirty="0" smtClean="0"/>
        </a:p>
      </dgm:t>
    </dgm:pt>
    <dgm:pt modelId="{C1704E0D-EA98-4437-80DB-3BF099536C4F}" type="parTrans" cxnId="{BF2FBD0E-E286-4896-AF43-5F962FB8F024}">
      <dgm:prSet/>
      <dgm:spPr/>
      <dgm:t>
        <a:bodyPr/>
        <a:lstStyle/>
        <a:p>
          <a:endParaRPr lang="pl-PL"/>
        </a:p>
      </dgm:t>
    </dgm:pt>
    <dgm:pt modelId="{49B56254-3B77-44A4-861A-A25EFF8235B3}" type="sibTrans" cxnId="{BF2FBD0E-E286-4896-AF43-5F962FB8F024}">
      <dgm:prSet/>
      <dgm:spPr/>
      <dgm:t>
        <a:bodyPr/>
        <a:lstStyle/>
        <a:p>
          <a:endParaRPr lang="pl-PL"/>
        </a:p>
      </dgm:t>
    </dgm:pt>
    <dgm:pt modelId="{499BBAF3-AA49-4593-9C9A-5290204D1998}">
      <dgm:prSet phldrT="[Tekst]"/>
      <dgm:spPr>
        <a:solidFill>
          <a:srgbClr val="0070C0"/>
        </a:solidFill>
      </dgm:spPr>
      <dgm:t>
        <a:bodyPr/>
        <a:lstStyle/>
        <a:p>
          <a:r>
            <a:rPr lang="pl-PL" b="1" dirty="0" smtClean="0"/>
            <a:t>69%</a:t>
          </a:r>
          <a:endParaRPr lang="pl-PL" b="1" dirty="0"/>
        </a:p>
      </dgm:t>
    </dgm:pt>
    <dgm:pt modelId="{80DBE4F2-1271-4421-8F6D-6737DFFCB826}" type="parTrans" cxnId="{C8670078-AB35-49FA-B442-355766DF48FA}">
      <dgm:prSet/>
      <dgm:spPr/>
      <dgm:t>
        <a:bodyPr/>
        <a:lstStyle/>
        <a:p>
          <a:endParaRPr lang="pl-PL"/>
        </a:p>
      </dgm:t>
    </dgm:pt>
    <dgm:pt modelId="{EFB51398-6A88-491D-8D7F-195E2EF2F00D}" type="sibTrans" cxnId="{C8670078-AB35-49FA-B442-355766DF48FA}">
      <dgm:prSet/>
      <dgm:spPr/>
      <dgm:t>
        <a:bodyPr/>
        <a:lstStyle/>
        <a:p>
          <a:endParaRPr lang="pl-PL"/>
        </a:p>
      </dgm:t>
    </dgm:pt>
    <dgm:pt modelId="{F3BC6E9B-0075-41A2-8BBF-0D789275C7B4}">
      <dgm:prSet phldrT="[Teks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pl-PL" sz="1500" baseline="0" dirty="0" smtClean="0"/>
            <a:t>Polaków korzysta z sieci kanalizacyjnej. Największy przyrost  odnotowano:</a:t>
          </a:r>
        </a:p>
        <a:p>
          <a:r>
            <a:rPr lang="pl-PL" sz="1500" baseline="0" dirty="0" smtClean="0"/>
            <a:t>- &gt;  w miastach  woj. mazowieckiego ponad 57%</a:t>
          </a:r>
        </a:p>
        <a:p>
          <a:r>
            <a:rPr lang="pl-PL" sz="1500" baseline="0" dirty="0" smtClean="0"/>
            <a:t>- &gt;  na obszarach wiejskich w woj. świętokrzyskim o ok. 150%</a:t>
          </a:r>
          <a:endParaRPr lang="pl-PL" sz="1500" dirty="0"/>
        </a:p>
      </dgm:t>
    </dgm:pt>
    <dgm:pt modelId="{D18918B3-AF4C-4347-BF8E-656DAA870068}" type="parTrans" cxnId="{9CDF7727-CB06-4767-9321-49A92D85BF1B}">
      <dgm:prSet/>
      <dgm:spPr/>
      <dgm:t>
        <a:bodyPr/>
        <a:lstStyle/>
        <a:p>
          <a:endParaRPr lang="pl-PL"/>
        </a:p>
      </dgm:t>
    </dgm:pt>
    <dgm:pt modelId="{5C8971F4-9EDF-44EF-98EE-A5E8C548D5EC}" type="sibTrans" cxnId="{9CDF7727-CB06-4767-9321-49A92D85BF1B}">
      <dgm:prSet/>
      <dgm:spPr/>
      <dgm:t>
        <a:bodyPr/>
        <a:lstStyle/>
        <a:p>
          <a:endParaRPr lang="pl-PL"/>
        </a:p>
      </dgm:t>
    </dgm:pt>
    <dgm:pt modelId="{BE577387-3F2C-4BF8-B26F-807345134D04}" type="pres">
      <dgm:prSet presAssocID="{A77A4370-5CD0-4BC9-BBA9-FE8E94E51570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1BF2F21D-B032-4FF4-A248-D6CFBDC5173D}" type="pres">
      <dgm:prSet presAssocID="{FC448F58-0B50-48EE-A7B0-9A1C531060B0}" presName="posSpace" presStyleCnt="0"/>
      <dgm:spPr/>
    </dgm:pt>
    <dgm:pt modelId="{C5A3047C-60FC-4CF5-904E-F0E754C6C210}" type="pres">
      <dgm:prSet presAssocID="{FC448F58-0B50-48EE-A7B0-9A1C531060B0}" presName="vertFlow" presStyleCnt="0"/>
      <dgm:spPr/>
    </dgm:pt>
    <dgm:pt modelId="{41EE2A9E-7A65-4E50-BB37-78BBEBFD6193}" type="pres">
      <dgm:prSet presAssocID="{FC448F58-0B50-48EE-A7B0-9A1C531060B0}" presName="topSpace" presStyleCnt="0"/>
      <dgm:spPr/>
    </dgm:pt>
    <dgm:pt modelId="{051FC01D-BE53-4463-9833-270C7F2EDDB2}" type="pres">
      <dgm:prSet presAssocID="{FC448F58-0B50-48EE-A7B0-9A1C531060B0}" presName="firstComp" presStyleCnt="0"/>
      <dgm:spPr/>
    </dgm:pt>
    <dgm:pt modelId="{64744BEF-0A2E-42A4-BE0F-5800DC892404}" type="pres">
      <dgm:prSet presAssocID="{FC448F58-0B50-48EE-A7B0-9A1C531060B0}" presName="firstChild" presStyleLbl="bgAccFollowNode1" presStyleIdx="0" presStyleCnt="2" custScaleX="133938" custScaleY="151103" custLinFactNeighborX="7483" custLinFactNeighborY="29330"/>
      <dgm:spPr/>
      <dgm:t>
        <a:bodyPr/>
        <a:lstStyle/>
        <a:p>
          <a:endParaRPr lang="pl-PL"/>
        </a:p>
      </dgm:t>
    </dgm:pt>
    <dgm:pt modelId="{BDC631FE-7F6B-4500-B4E4-0754D4F24014}" type="pres">
      <dgm:prSet presAssocID="{FC448F58-0B50-48EE-A7B0-9A1C531060B0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AF37C5D-5CA3-4F2A-A9D1-86BA0396F781}" type="pres">
      <dgm:prSet presAssocID="{FC448F58-0B50-48EE-A7B0-9A1C531060B0}" presName="negSpace" presStyleCnt="0"/>
      <dgm:spPr/>
    </dgm:pt>
    <dgm:pt modelId="{6246621B-47D7-4490-A24C-E486B4E9C92D}" type="pres">
      <dgm:prSet presAssocID="{FC448F58-0B50-48EE-A7B0-9A1C531060B0}" presName="circle" presStyleLbl="node1" presStyleIdx="0" presStyleCnt="2" custLinFactNeighborX="-12516" custLinFactNeighborY="-33143"/>
      <dgm:spPr/>
      <dgm:t>
        <a:bodyPr/>
        <a:lstStyle/>
        <a:p>
          <a:endParaRPr lang="pl-PL"/>
        </a:p>
      </dgm:t>
    </dgm:pt>
    <dgm:pt modelId="{EA64FC73-D5BD-495A-9D58-2FD314E5DCA6}" type="pres">
      <dgm:prSet presAssocID="{34F43310-909C-49BE-A5AB-72537DE3E306}" presName="transSpace" presStyleCnt="0"/>
      <dgm:spPr/>
    </dgm:pt>
    <dgm:pt modelId="{EE09828F-D62F-4D42-BFFE-D18334A364A7}" type="pres">
      <dgm:prSet presAssocID="{499BBAF3-AA49-4593-9C9A-5290204D1998}" presName="posSpace" presStyleCnt="0"/>
      <dgm:spPr/>
    </dgm:pt>
    <dgm:pt modelId="{E3A5271C-E472-4374-8E0A-3B30EC381316}" type="pres">
      <dgm:prSet presAssocID="{499BBAF3-AA49-4593-9C9A-5290204D1998}" presName="vertFlow" presStyleCnt="0"/>
      <dgm:spPr/>
    </dgm:pt>
    <dgm:pt modelId="{2498F83A-BF89-4986-9139-CC547D2A6B26}" type="pres">
      <dgm:prSet presAssocID="{499BBAF3-AA49-4593-9C9A-5290204D1998}" presName="topSpace" presStyleCnt="0"/>
      <dgm:spPr/>
    </dgm:pt>
    <dgm:pt modelId="{F724E347-B220-4556-AC15-2DA78101FEF9}" type="pres">
      <dgm:prSet presAssocID="{499BBAF3-AA49-4593-9C9A-5290204D1998}" presName="firstComp" presStyleCnt="0"/>
      <dgm:spPr/>
    </dgm:pt>
    <dgm:pt modelId="{78FCAE1B-8B11-4549-A2F9-89304A6D73B4}" type="pres">
      <dgm:prSet presAssocID="{499BBAF3-AA49-4593-9C9A-5290204D1998}" presName="firstChild" presStyleLbl="bgAccFollowNode1" presStyleIdx="1" presStyleCnt="2" custScaleX="126196" custScaleY="166443" custLinFactNeighborX="-17635" custLinFactNeighborY="20415"/>
      <dgm:spPr/>
      <dgm:t>
        <a:bodyPr/>
        <a:lstStyle/>
        <a:p>
          <a:endParaRPr lang="pl-PL"/>
        </a:p>
      </dgm:t>
    </dgm:pt>
    <dgm:pt modelId="{1A19EDB9-A269-4723-86A8-AB745E823A22}" type="pres">
      <dgm:prSet presAssocID="{499BBAF3-AA49-4593-9C9A-5290204D1998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E76599B-888D-4C3E-BD30-96D9AF949A15}" type="pres">
      <dgm:prSet presAssocID="{499BBAF3-AA49-4593-9C9A-5290204D1998}" presName="negSpace" presStyleCnt="0"/>
      <dgm:spPr/>
    </dgm:pt>
    <dgm:pt modelId="{03D8C32B-D6CB-4696-8B39-E22E07EA0729}" type="pres">
      <dgm:prSet presAssocID="{499BBAF3-AA49-4593-9C9A-5290204D1998}" presName="circle" presStyleLbl="node1" presStyleIdx="1" presStyleCnt="2" custLinFactNeighborX="-38288" custLinFactNeighborY="-16227"/>
      <dgm:spPr/>
      <dgm:t>
        <a:bodyPr/>
        <a:lstStyle/>
        <a:p>
          <a:endParaRPr lang="pl-PL"/>
        </a:p>
      </dgm:t>
    </dgm:pt>
  </dgm:ptLst>
  <dgm:cxnLst>
    <dgm:cxn modelId="{81EC410E-AC5E-4556-A2F1-645E4A9A11DC}" type="presOf" srcId="{30E99915-A83A-4C7F-83F3-E5CA5F4C4878}" destId="{64744BEF-0A2E-42A4-BE0F-5800DC892404}" srcOrd="0" destOrd="0" presId="urn:microsoft.com/office/officeart/2005/8/layout/hList9"/>
    <dgm:cxn modelId="{C8670078-AB35-49FA-B442-355766DF48FA}" srcId="{A77A4370-5CD0-4BC9-BBA9-FE8E94E51570}" destId="{499BBAF3-AA49-4593-9C9A-5290204D1998}" srcOrd="1" destOrd="0" parTransId="{80DBE4F2-1271-4421-8F6D-6737DFFCB826}" sibTransId="{EFB51398-6A88-491D-8D7F-195E2EF2F00D}"/>
    <dgm:cxn modelId="{44240DC2-5E6D-4ACE-895C-EF4D48583AA4}" type="presOf" srcId="{F3BC6E9B-0075-41A2-8BBF-0D789275C7B4}" destId="{78FCAE1B-8B11-4549-A2F9-89304A6D73B4}" srcOrd="0" destOrd="0" presId="urn:microsoft.com/office/officeart/2005/8/layout/hList9"/>
    <dgm:cxn modelId="{20175A7A-4635-4812-A050-12F5DBC49160}" srcId="{A77A4370-5CD0-4BC9-BBA9-FE8E94E51570}" destId="{FC448F58-0B50-48EE-A7B0-9A1C531060B0}" srcOrd="0" destOrd="0" parTransId="{5154A971-FAE6-4269-963C-6185BDEE691C}" sibTransId="{34F43310-909C-49BE-A5AB-72537DE3E306}"/>
    <dgm:cxn modelId="{BF2FBD0E-E286-4896-AF43-5F962FB8F024}" srcId="{FC448F58-0B50-48EE-A7B0-9A1C531060B0}" destId="{30E99915-A83A-4C7F-83F3-E5CA5F4C4878}" srcOrd="0" destOrd="0" parTransId="{C1704E0D-EA98-4437-80DB-3BF099536C4F}" sibTransId="{49B56254-3B77-44A4-861A-A25EFF8235B3}"/>
    <dgm:cxn modelId="{7A976B6D-B913-4253-8654-8A83F272A5F2}" type="presOf" srcId="{30E99915-A83A-4C7F-83F3-E5CA5F4C4878}" destId="{BDC631FE-7F6B-4500-B4E4-0754D4F24014}" srcOrd="1" destOrd="0" presId="urn:microsoft.com/office/officeart/2005/8/layout/hList9"/>
    <dgm:cxn modelId="{9CDF7727-CB06-4767-9321-49A92D85BF1B}" srcId="{499BBAF3-AA49-4593-9C9A-5290204D1998}" destId="{F3BC6E9B-0075-41A2-8BBF-0D789275C7B4}" srcOrd="0" destOrd="0" parTransId="{D18918B3-AF4C-4347-BF8E-656DAA870068}" sibTransId="{5C8971F4-9EDF-44EF-98EE-A5E8C548D5EC}"/>
    <dgm:cxn modelId="{26BD567C-C38A-4CCD-A490-8B068008238A}" type="presOf" srcId="{FC448F58-0B50-48EE-A7B0-9A1C531060B0}" destId="{6246621B-47D7-4490-A24C-E486B4E9C92D}" srcOrd="0" destOrd="0" presId="urn:microsoft.com/office/officeart/2005/8/layout/hList9"/>
    <dgm:cxn modelId="{97A6793F-6DB2-4AEE-B8AF-989FA621B7C0}" type="presOf" srcId="{A77A4370-5CD0-4BC9-BBA9-FE8E94E51570}" destId="{BE577387-3F2C-4BF8-B26F-807345134D04}" srcOrd="0" destOrd="0" presId="urn:microsoft.com/office/officeart/2005/8/layout/hList9"/>
    <dgm:cxn modelId="{21251358-C4EB-442C-BFA2-B50EB36BED87}" type="presOf" srcId="{F3BC6E9B-0075-41A2-8BBF-0D789275C7B4}" destId="{1A19EDB9-A269-4723-86A8-AB745E823A22}" srcOrd="1" destOrd="0" presId="urn:microsoft.com/office/officeart/2005/8/layout/hList9"/>
    <dgm:cxn modelId="{17AF12C3-8CB3-43AB-A8C6-EC93D9E2A4EA}" type="presOf" srcId="{499BBAF3-AA49-4593-9C9A-5290204D1998}" destId="{03D8C32B-D6CB-4696-8B39-E22E07EA0729}" srcOrd="0" destOrd="0" presId="urn:microsoft.com/office/officeart/2005/8/layout/hList9"/>
    <dgm:cxn modelId="{BFC4DDBF-B030-45EC-A34E-CB074D556DCF}" type="presParOf" srcId="{BE577387-3F2C-4BF8-B26F-807345134D04}" destId="{1BF2F21D-B032-4FF4-A248-D6CFBDC5173D}" srcOrd="0" destOrd="0" presId="urn:microsoft.com/office/officeart/2005/8/layout/hList9"/>
    <dgm:cxn modelId="{FEF00483-0CA9-4B43-8C2E-324C5E8E9A46}" type="presParOf" srcId="{BE577387-3F2C-4BF8-B26F-807345134D04}" destId="{C5A3047C-60FC-4CF5-904E-F0E754C6C210}" srcOrd="1" destOrd="0" presId="urn:microsoft.com/office/officeart/2005/8/layout/hList9"/>
    <dgm:cxn modelId="{6E54EB51-5AA3-45E6-B9CB-43C85A344C0F}" type="presParOf" srcId="{C5A3047C-60FC-4CF5-904E-F0E754C6C210}" destId="{41EE2A9E-7A65-4E50-BB37-78BBEBFD6193}" srcOrd="0" destOrd="0" presId="urn:microsoft.com/office/officeart/2005/8/layout/hList9"/>
    <dgm:cxn modelId="{6A467EE8-4E05-40F0-84BE-06C5CE2A7B6D}" type="presParOf" srcId="{C5A3047C-60FC-4CF5-904E-F0E754C6C210}" destId="{051FC01D-BE53-4463-9833-270C7F2EDDB2}" srcOrd="1" destOrd="0" presId="urn:microsoft.com/office/officeart/2005/8/layout/hList9"/>
    <dgm:cxn modelId="{B77B6EEF-860D-45D1-B9C8-506F0CA2F018}" type="presParOf" srcId="{051FC01D-BE53-4463-9833-270C7F2EDDB2}" destId="{64744BEF-0A2E-42A4-BE0F-5800DC892404}" srcOrd="0" destOrd="0" presId="urn:microsoft.com/office/officeart/2005/8/layout/hList9"/>
    <dgm:cxn modelId="{77FCB6E8-0C88-484D-A525-048F945E2298}" type="presParOf" srcId="{051FC01D-BE53-4463-9833-270C7F2EDDB2}" destId="{BDC631FE-7F6B-4500-B4E4-0754D4F24014}" srcOrd="1" destOrd="0" presId="urn:microsoft.com/office/officeart/2005/8/layout/hList9"/>
    <dgm:cxn modelId="{AE4D0FB3-79BC-4C71-B5FE-F041BD1F6875}" type="presParOf" srcId="{BE577387-3F2C-4BF8-B26F-807345134D04}" destId="{AAF37C5D-5CA3-4F2A-A9D1-86BA0396F781}" srcOrd="2" destOrd="0" presId="urn:microsoft.com/office/officeart/2005/8/layout/hList9"/>
    <dgm:cxn modelId="{06B564F4-6966-4466-9C15-F7DFADFB9D22}" type="presParOf" srcId="{BE577387-3F2C-4BF8-B26F-807345134D04}" destId="{6246621B-47D7-4490-A24C-E486B4E9C92D}" srcOrd="3" destOrd="0" presId="urn:microsoft.com/office/officeart/2005/8/layout/hList9"/>
    <dgm:cxn modelId="{E50C09F1-DF01-4194-98FA-97FA5E4AB27C}" type="presParOf" srcId="{BE577387-3F2C-4BF8-B26F-807345134D04}" destId="{EA64FC73-D5BD-495A-9D58-2FD314E5DCA6}" srcOrd="4" destOrd="0" presId="urn:microsoft.com/office/officeart/2005/8/layout/hList9"/>
    <dgm:cxn modelId="{421A936C-A103-4422-9CDB-35D636CC6989}" type="presParOf" srcId="{BE577387-3F2C-4BF8-B26F-807345134D04}" destId="{EE09828F-D62F-4D42-BFFE-D18334A364A7}" srcOrd="5" destOrd="0" presId="urn:microsoft.com/office/officeart/2005/8/layout/hList9"/>
    <dgm:cxn modelId="{65E7442A-3780-4638-9BEC-53DC4A751B01}" type="presParOf" srcId="{BE577387-3F2C-4BF8-B26F-807345134D04}" destId="{E3A5271C-E472-4374-8E0A-3B30EC381316}" srcOrd="6" destOrd="0" presId="urn:microsoft.com/office/officeart/2005/8/layout/hList9"/>
    <dgm:cxn modelId="{56DA65A9-08EE-4F69-8F85-7466127A3311}" type="presParOf" srcId="{E3A5271C-E472-4374-8E0A-3B30EC381316}" destId="{2498F83A-BF89-4986-9139-CC547D2A6B26}" srcOrd="0" destOrd="0" presId="urn:microsoft.com/office/officeart/2005/8/layout/hList9"/>
    <dgm:cxn modelId="{2B65D2D7-BDF2-4295-A504-F68E4738D81B}" type="presParOf" srcId="{E3A5271C-E472-4374-8E0A-3B30EC381316}" destId="{F724E347-B220-4556-AC15-2DA78101FEF9}" srcOrd="1" destOrd="0" presId="urn:microsoft.com/office/officeart/2005/8/layout/hList9"/>
    <dgm:cxn modelId="{0C32B17B-61C5-4664-8CB8-7A92CF7DD21E}" type="presParOf" srcId="{F724E347-B220-4556-AC15-2DA78101FEF9}" destId="{78FCAE1B-8B11-4549-A2F9-89304A6D73B4}" srcOrd="0" destOrd="0" presId="urn:microsoft.com/office/officeart/2005/8/layout/hList9"/>
    <dgm:cxn modelId="{49049E8A-2370-4EA1-9C26-63311B5DC168}" type="presParOf" srcId="{F724E347-B220-4556-AC15-2DA78101FEF9}" destId="{1A19EDB9-A269-4723-86A8-AB745E823A22}" srcOrd="1" destOrd="0" presId="urn:microsoft.com/office/officeart/2005/8/layout/hList9"/>
    <dgm:cxn modelId="{47A4DB93-BBEE-414E-9222-DF8829DB2144}" type="presParOf" srcId="{BE577387-3F2C-4BF8-B26F-807345134D04}" destId="{DE76599B-888D-4C3E-BD30-96D9AF949A15}" srcOrd="7" destOrd="0" presId="urn:microsoft.com/office/officeart/2005/8/layout/hList9"/>
    <dgm:cxn modelId="{81CD60E4-C36E-4026-ABC8-156A56BFBAB2}" type="presParOf" srcId="{BE577387-3F2C-4BF8-B26F-807345134D04}" destId="{03D8C32B-D6CB-4696-8B39-E22E07EA0729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846534-73AB-4FBA-A036-A8F83344439A}" type="doc">
      <dgm:prSet loTypeId="urn:microsoft.com/office/officeart/2005/8/layout/venn1" loCatId="relationship" qsTypeId="urn:microsoft.com/office/officeart/2005/8/quickstyle/3d3" qsCatId="3D" csTypeId="urn:microsoft.com/office/officeart/2005/8/colors/accent5_2" csCatId="accent5" phldr="1"/>
      <dgm:spPr/>
    </dgm:pt>
    <dgm:pt modelId="{0DA0063A-6CEE-4632-A54B-CE564EFF623C}">
      <dgm:prSet phldrT="[Tekst]" custT="1"/>
      <dgm:spPr/>
      <dgm:t>
        <a:bodyPr/>
        <a:lstStyle/>
        <a:p>
          <a:r>
            <a:rPr lang="pl-PL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Gospodarka wodno-ściekowa</a:t>
          </a:r>
          <a:endParaRPr lang="pl-PL" sz="20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ABFB58-BCDA-4853-8A94-29D7EA7C1770}" type="parTrans" cxnId="{68635EBE-9E53-4DB7-BDC8-8089923549EC}">
      <dgm:prSet/>
      <dgm:spPr/>
      <dgm:t>
        <a:bodyPr/>
        <a:lstStyle/>
        <a:p>
          <a:endParaRPr lang="pl-PL"/>
        </a:p>
      </dgm:t>
    </dgm:pt>
    <dgm:pt modelId="{A86C07DE-46EA-4BF3-A8B7-A2176386E0FB}" type="sibTrans" cxnId="{68635EBE-9E53-4DB7-BDC8-8089923549EC}">
      <dgm:prSet/>
      <dgm:spPr/>
      <dgm:t>
        <a:bodyPr/>
        <a:lstStyle/>
        <a:p>
          <a:endParaRPr lang="pl-PL"/>
        </a:p>
      </dgm:t>
    </dgm:pt>
    <dgm:pt modelId="{876BE74D-E3AD-42D3-B4D6-FC3816E64953}">
      <dgm:prSet phldrT="[Tekst]" custT="1"/>
      <dgm:spPr/>
      <dgm:t>
        <a:bodyPr/>
        <a:lstStyle/>
        <a:p>
          <a:r>
            <a:rPr lang="pl-PL" sz="1800" b="1" dirty="0" smtClean="0">
              <a:solidFill>
                <a:schemeClr val="bg1"/>
              </a:solidFill>
            </a:rPr>
            <a:t>Wynika z ograniczonych zasobów wodnych, nieproporcjonalnego nadmiernego zużycia wody oraz emisji ścieków</a:t>
          </a:r>
          <a:endParaRPr lang="pl-PL" sz="1800" b="1" dirty="0">
            <a:solidFill>
              <a:schemeClr val="bg1"/>
            </a:solidFill>
          </a:endParaRPr>
        </a:p>
      </dgm:t>
    </dgm:pt>
    <dgm:pt modelId="{E9174C03-B1E9-4366-9B8F-CCD68AA34986}" type="parTrans" cxnId="{EEC78BEF-6E8B-478B-B99A-29D71E59DBDD}">
      <dgm:prSet/>
      <dgm:spPr/>
      <dgm:t>
        <a:bodyPr/>
        <a:lstStyle/>
        <a:p>
          <a:endParaRPr lang="pl-PL"/>
        </a:p>
      </dgm:t>
    </dgm:pt>
    <dgm:pt modelId="{440BF4D4-E193-483B-8BA2-B2E3CA9912CD}" type="sibTrans" cxnId="{EEC78BEF-6E8B-478B-B99A-29D71E59DBDD}">
      <dgm:prSet/>
      <dgm:spPr/>
      <dgm:t>
        <a:bodyPr/>
        <a:lstStyle/>
        <a:p>
          <a:endParaRPr lang="pl-PL"/>
        </a:p>
      </dgm:t>
    </dgm:pt>
    <dgm:pt modelId="{B2BDCE1F-CD59-46FE-8A47-5D25D02A1E21}">
      <dgm:prSet phldrT="[Tekst]" custT="1"/>
      <dgm:spPr/>
      <dgm:t>
        <a:bodyPr/>
        <a:lstStyle/>
        <a:p>
          <a:r>
            <a:rPr lang="pl-PL" sz="1800" b="1" dirty="0" smtClean="0">
              <a:solidFill>
                <a:schemeClr val="bg1"/>
              </a:solidFill>
            </a:rPr>
            <a:t>Jest jednym z priorytetów we Wspólnocie Europejskiej</a:t>
          </a:r>
          <a:endParaRPr lang="pl-PL" sz="1800" b="1" dirty="0">
            <a:solidFill>
              <a:schemeClr val="bg1"/>
            </a:solidFill>
          </a:endParaRPr>
        </a:p>
      </dgm:t>
    </dgm:pt>
    <dgm:pt modelId="{7C1BC216-8511-4856-9B8A-3E35A117C917}" type="parTrans" cxnId="{AD059CCC-B633-406B-952E-FAF159476120}">
      <dgm:prSet/>
      <dgm:spPr/>
      <dgm:t>
        <a:bodyPr/>
        <a:lstStyle/>
        <a:p>
          <a:endParaRPr lang="pl-PL"/>
        </a:p>
      </dgm:t>
    </dgm:pt>
    <dgm:pt modelId="{90539505-0985-4DC9-9B24-E0D09E91545B}" type="sibTrans" cxnId="{AD059CCC-B633-406B-952E-FAF159476120}">
      <dgm:prSet/>
      <dgm:spPr/>
      <dgm:t>
        <a:bodyPr/>
        <a:lstStyle/>
        <a:p>
          <a:endParaRPr lang="pl-PL"/>
        </a:p>
      </dgm:t>
    </dgm:pt>
    <dgm:pt modelId="{E87660D9-16D3-4DA1-BC43-46DE5812A316}" type="pres">
      <dgm:prSet presAssocID="{56846534-73AB-4FBA-A036-A8F83344439A}" presName="compositeShape" presStyleCnt="0">
        <dgm:presLayoutVars>
          <dgm:chMax val="7"/>
          <dgm:dir/>
          <dgm:resizeHandles val="exact"/>
        </dgm:presLayoutVars>
      </dgm:prSet>
      <dgm:spPr/>
    </dgm:pt>
    <dgm:pt modelId="{2959950C-5ADF-455F-B4A9-527658A3AC7F}" type="pres">
      <dgm:prSet presAssocID="{0DA0063A-6CEE-4632-A54B-CE564EFF623C}" presName="circ1" presStyleLbl="vennNode1" presStyleIdx="0" presStyleCnt="3"/>
      <dgm:spPr/>
      <dgm:t>
        <a:bodyPr/>
        <a:lstStyle/>
        <a:p>
          <a:endParaRPr lang="pl-PL"/>
        </a:p>
      </dgm:t>
    </dgm:pt>
    <dgm:pt modelId="{3E55AE5E-A6C0-4219-A6F5-57A88ADC9135}" type="pres">
      <dgm:prSet presAssocID="{0DA0063A-6CEE-4632-A54B-CE564EFF623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0A1717F-9B38-41F5-88C9-A17E14C66E4F}" type="pres">
      <dgm:prSet presAssocID="{876BE74D-E3AD-42D3-B4D6-FC3816E64953}" presName="circ2" presStyleLbl="vennNode1" presStyleIdx="1" presStyleCnt="3" custScaleX="123328" custScaleY="115714" custLinFactNeighborX="-3544" custLinFactNeighborY="4833"/>
      <dgm:spPr/>
      <dgm:t>
        <a:bodyPr/>
        <a:lstStyle/>
        <a:p>
          <a:endParaRPr lang="pl-PL"/>
        </a:p>
      </dgm:t>
    </dgm:pt>
    <dgm:pt modelId="{5D4B1659-A2A0-4E1B-BA09-76026799F870}" type="pres">
      <dgm:prSet presAssocID="{876BE74D-E3AD-42D3-B4D6-FC3816E6495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F3672B9-D858-417F-B5D7-7DF1E9329766}" type="pres">
      <dgm:prSet presAssocID="{B2BDCE1F-CD59-46FE-8A47-5D25D02A1E21}" presName="circ3" presStyleLbl="vennNode1" presStyleIdx="2" presStyleCnt="3" custLinFactNeighborX="-14685" custLinFactNeighborY="8762"/>
      <dgm:spPr/>
      <dgm:t>
        <a:bodyPr/>
        <a:lstStyle/>
        <a:p>
          <a:endParaRPr lang="pl-PL"/>
        </a:p>
      </dgm:t>
    </dgm:pt>
    <dgm:pt modelId="{BF6FD99F-4CD0-4840-9D67-35047CAB5057}" type="pres">
      <dgm:prSet presAssocID="{B2BDCE1F-CD59-46FE-8A47-5D25D02A1E2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F0C1854-2E19-40BC-B711-A61FA994DED0}" type="presOf" srcId="{0DA0063A-6CEE-4632-A54B-CE564EFF623C}" destId="{3E55AE5E-A6C0-4219-A6F5-57A88ADC9135}" srcOrd="1" destOrd="0" presId="urn:microsoft.com/office/officeart/2005/8/layout/venn1"/>
    <dgm:cxn modelId="{AD059CCC-B633-406B-952E-FAF159476120}" srcId="{56846534-73AB-4FBA-A036-A8F83344439A}" destId="{B2BDCE1F-CD59-46FE-8A47-5D25D02A1E21}" srcOrd="2" destOrd="0" parTransId="{7C1BC216-8511-4856-9B8A-3E35A117C917}" sibTransId="{90539505-0985-4DC9-9B24-E0D09E91545B}"/>
    <dgm:cxn modelId="{68635EBE-9E53-4DB7-BDC8-8089923549EC}" srcId="{56846534-73AB-4FBA-A036-A8F83344439A}" destId="{0DA0063A-6CEE-4632-A54B-CE564EFF623C}" srcOrd="0" destOrd="0" parTransId="{92ABFB58-BCDA-4853-8A94-29D7EA7C1770}" sibTransId="{A86C07DE-46EA-4BF3-A8B7-A2176386E0FB}"/>
    <dgm:cxn modelId="{AA2141C3-D341-4148-B09D-4EA6016B8210}" type="presOf" srcId="{56846534-73AB-4FBA-A036-A8F83344439A}" destId="{E87660D9-16D3-4DA1-BC43-46DE5812A316}" srcOrd="0" destOrd="0" presId="urn:microsoft.com/office/officeart/2005/8/layout/venn1"/>
    <dgm:cxn modelId="{F7D3040B-1118-4EC2-B099-255EA10D9E63}" type="presOf" srcId="{876BE74D-E3AD-42D3-B4D6-FC3816E64953}" destId="{00A1717F-9B38-41F5-88C9-A17E14C66E4F}" srcOrd="0" destOrd="0" presId="urn:microsoft.com/office/officeart/2005/8/layout/venn1"/>
    <dgm:cxn modelId="{76EAC35D-C4AE-4DC9-AD44-4494EAC07538}" type="presOf" srcId="{0DA0063A-6CEE-4632-A54B-CE564EFF623C}" destId="{2959950C-5ADF-455F-B4A9-527658A3AC7F}" srcOrd="0" destOrd="0" presId="urn:microsoft.com/office/officeart/2005/8/layout/venn1"/>
    <dgm:cxn modelId="{ECDF48E5-2141-4FCD-97B6-F60251DDB396}" type="presOf" srcId="{876BE74D-E3AD-42D3-B4D6-FC3816E64953}" destId="{5D4B1659-A2A0-4E1B-BA09-76026799F870}" srcOrd="1" destOrd="0" presId="urn:microsoft.com/office/officeart/2005/8/layout/venn1"/>
    <dgm:cxn modelId="{F51C4A38-EA21-4C76-B38D-DD0B2208E073}" type="presOf" srcId="{B2BDCE1F-CD59-46FE-8A47-5D25D02A1E21}" destId="{EF3672B9-D858-417F-B5D7-7DF1E9329766}" srcOrd="0" destOrd="0" presId="urn:microsoft.com/office/officeart/2005/8/layout/venn1"/>
    <dgm:cxn modelId="{123449F7-91FC-4652-B6DC-1BF122288455}" type="presOf" srcId="{B2BDCE1F-CD59-46FE-8A47-5D25D02A1E21}" destId="{BF6FD99F-4CD0-4840-9D67-35047CAB5057}" srcOrd="1" destOrd="0" presId="urn:microsoft.com/office/officeart/2005/8/layout/venn1"/>
    <dgm:cxn modelId="{EEC78BEF-6E8B-478B-B99A-29D71E59DBDD}" srcId="{56846534-73AB-4FBA-A036-A8F83344439A}" destId="{876BE74D-E3AD-42D3-B4D6-FC3816E64953}" srcOrd="1" destOrd="0" parTransId="{E9174C03-B1E9-4366-9B8F-CCD68AA34986}" sibTransId="{440BF4D4-E193-483B-8BA2-B2E3CA9912CD}"/>
    <dgm:cxn modelId="{E72B6D58-B70A-4E03-BBD8-094FED822F30}" type="presParOf" srcId="{E87660D9-16D3-4DA1-BC43-46DE5812A316}" destId="{2959950C-5ADF-455F-B4A9-527658A3AC7F}" srcOrd="0" destOrd="0" presId="urn:microsoft.com/office/officeart/2005/8/layout/venn1"/>
    <dgm:cxn modelId="{F8387E4F-A321-4048-B975-2F4D218D788D}" type="presParOf" srcId="{E87660D9-16D3-4DA1-BC43-46DE5812A316}" destId="{3E55AE5E-A6C0-4219-A6F5-57A88ADC9135}" srcOrd="1" destOrd="0" presId="urn:microsoft.com/office/officeart/2005/8/layout/venn1"/>
    <dgm:cxn modelId="{CA47295E-B5A7-4BEA-A6D8-7BE6CAB92680}" type="presParOf" srcId="{E87660D9-16D3-4DA1-BC43-46DE5812A316}" destId="{00A1717F-9B38-41F5-88C9-A17E14C66E4F}" srcOrd="2" destOrd="0" presId="urn:microsoft.com/office/officeart/2005/8/layout/venn1"/>
    <dgm:cxn modelId="{FDE3D6D6-C3C9-4109-A923-F8DECDD435B8}" type="presParOf" srcId="{E87660D9-16D3-4DA1-BC43-46DE5812A316}" destId="{5D4B1659-A2A0-4E1B-BA09-76026799F870}" srcOrd="3" destOrd="0" presId="urn:microsoft.com/office/officeart/2005/8/layout/venn1"/>
    <dgm:cxn modelId="{7F2D60B8-9537-419E-BE41-55204914CC82}" type="presParOf" srcId="{E87660D9-16D3-4DA1-BC43-46DE5812A316}" destId="{EF3672B9-D858-417F-B5D7-7DF1E9329766}" srcOrd="4" destOrd="0" presId="urn:microsoft.com/office/officeart/2005/8/layout/venn1"/>
    <dgm:cxn modelId="{02717743-3363-418F-A69D-590D7C1CCF30}" type="presParOf" srcId="{E87660D9-16D3-4DA1-BC43-46DE5812A316}" destId="{BF6FD99F-4CD0-4840-9D67-35047CAB5057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C414539-31E2-4600-84E3-AD13345AC5A9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A89B260A-376E-4E87-A583-3F623D4BD4F8}">
      <dgm:prSet phldrT="[Tekst]" custT="1"/>
      <dgm:spPr>
        <a:solidFill>
          <a:schemeClr val="accent5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pl-PL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Integracja Polski z krajami Unii Europejskiej oraz wdrażanie Ramowej Dyrektywy Wodnej przyczyniło się do poprawy jakości środowiska wodnego w Polsce</a:t>
          </a:r>
          <a:endParaRPr lang="pl-PL" sz="18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16AA38-C711-4859-8DAB-D440AE8909AA}" type="parTrans" cxnId="{2A8F7731-FB1F-4B58-84D7-8BC4EFDB94E9}">
      <dgm:prSet/>
      <dgm:spPr/>
      <dgm:t>
        <a:bodyPr/>
        <a:lstStyle/>
        <a:p>
          <a:endParaRPr lang="pl-PL"/>
        </a:p>
      </dgm:t>
    </dgm:pt>
    <dgm:pt modelId="{4AEF3DDD-1A4E-4E44-A385-1435B52DD50A}" type="sibTrans" cxnId="{2A8F7731-FB1F-4B58-84D7-8BC4EFDB94E9}">
      <dgm:prSet/>
      <dgm:spPr>
        <a:solidFill>
          <a:schemeClr val="accent6">
            <a:lumMod val="60000"/>
            <a:lumOff val="40000"/>
            <a:alpha val="9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pl-PL"/>
        </a:p>
      </dgm:t>
    </dgm:pt>
    <dgm:pt modelId="{C2B39B6E-A036-4121-9B26-628F4DDDCE75}" type="pres">
      <dgm:prSet presAssocID="{EC414539-31E2-4600-84E3-AD13345AC5A9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B2F7D078-DF80-4280-9897-BB4B366BBB0E}" type="pres">
      <dgm:prSet presAssocID="{EC414539-31E2-4600-84E3-AD13345AC5A9}" presName="dummyMaxCanvas" presStyleCnt="0">
        <dgm:presLayoutVars/>
      </dgm:prSet>
      <dgm:spPr/>
    </dgm:pt>
    <dgm:pt modelId="{64DC8BC8-9CBA-4654-8262-36790D479B5E}" type="pres">
      <dgm:prSet presAssocID="{EC414539-31E2-4600-84E3-AD13345AC5A9}" presName="OneNode_1" presStyleLbl="node1" presStyleIdx="0" presStyleCnt="1" custScaleY="70402" custLinFactNeighborY="-3070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ED0863BF-0083-4A3C-B14A-E9ABA375D81D}" type="presOf" srcId="{A89B260A-376E-4E87-A583-3F623D4BD4F8}" destId="{64DC8BC8-9CBA-4654-8262-36790D479B5E}" srcOrd="0" destOrd="0" presId="urn:microsoft.com/office/officeart/2005/8/layout/vProcess5"/>
    <dgm:cxn modelId="{7D48B15D-BFE1-4D3B-A951-50B29A94B917}" type="presOf" srcId="{EC414539-31E2-4600-84E3-AD13345AC5A9}" destId="{C2B39B6E-A036-4121-9B26-628F4DDDCE75}" srcOrd="0" destOrd="0" presId="urn:microsoft.com/office/officeart/2005/8/layout/vProcess5"/>
    <dgm:cxn modelId="{2A8F7731-FB1F-4B58-84D7-8BC4EFDB94E9}" srcId="{EC414539-31E2-4600-84E3-AD13345AC5A9}" destId="{A89B260A-376E-4E87-A583-3F623D4BD4F8}" srcOrd="0" destOrd="0" parTransId="{3116AA38-C711-4859-8DAB-D440AE8909AA}" sibTransId="{4AEF3DDD-1A4E-4E44-A385-1435B52DD50A}"/>
    <dgm:cxn modelId="{38604BBA-60D2-4F39-8535-0A628CC64306}" type="presParOf" srcId="{C2B39B6E-A036-4121-9B26-628F4DDDCE75}" destId="{B2F7D078-DF80-4280-9897-BB4B366BBB0E}" srcOrd="0" destOrd="0" presId="urn:microsoft.com/office/officeart/2005/8/layout/vProcess5"/>
    <dgm:cxn modelId="{3AD5144F-3756-4F88-8BC2-0AA72AE59B4A}" type="presParOf" srcId="{C2B39B6E-A036-4121-9B26-628F4DDDCE75}" destId="{64DC8BC8-9CBA-4654-8262-36790D479B5E}" srcOrd="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758F4A-6C04-4347-8878-5F3CC55663D4}">
      <dsp:nvSpPr>
        <dsp:cNvPr id="0" name=""/>
        <dsp:cNvSpPr/>
      </dsp:nvSpPr>
      <dsp:spPr>
        <a:xfrm>
          <a:off x="0" y="0"/>
          <a:ext cx="4800679" cy="1557359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100" kern="12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Polsce istnieją trzy klasy czystości wód powierzchniowych</a:t>
          </a:r>
          <a:endParaRPr lang="pl-PL" sz="3100" kern="1200" dirty="0">
            <a:solidFill>
              <a:schemeClr val="tx1">
                <a:lumMod val="85000"/>
                <a:lumOff val="1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4800679" cy="1557359"/>
      </dsp:txXfrm>
    </dsp:sp>
    <dsp:sp modelId="{969516CF-3D0E-4CBA-B74F-9DCCB1103B8A}">
      <dsp:nvSpPr>
        <dsp:cNvPr id="0" name=""/>
        <dsp:cNvSpPr/>
      </dsp:nvSpPr>
      <dsp:spPr>
        <a:xfrm>
          <a:off x="2344" y="1557359"/>
          <a:ext cx="1598663" cy="3270455"/>
        </a:xfrm>
        <a:prstGeom prst="rect">
          <a:avLst/>
        </a:prstGeom>
        <a:solidFill>
          <a:srgbClr val="0070C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/>
            <a:t>Klasa I</a:t>
          </a:r>
          <a:r>
            <a:rPr lang="pl-PL" sz="1700" kern="1200" dirty="0" smtClean="0"/>
            <a:t> (1% skażenia) woda tak </a:t>
          </a:r>
          <a:r>
            <a:rPr lang="pl-PL" sz="1700" kern="1200" dirty="0" err="1" smtClean="0"/>
            <a:t>sklasyfikowananadaje</a:t>
          </a:r>
          <a:r>
            <a:rPr lang="pl-PL" sz="1700" kern="1200" dirty="0" smtClean="0"/>
            <a:t> się do zaopatrywania ludności w wodę zdatną do picia </a:t>
          </a:r>
          <a:endParaRPr lang="pl-PL" sz="1700" kern="1200" dirty="0"/>
        </a:p>
      </dsp:txBody>
      <dsp:txXfrm>
        <a:off x="2344" y="1557359"/>
        <a:ext cx="1598663" cy="3270455"/>
      </dsp:txXfrm>
    </dsp:sp>
    <dsp:sp modelId="{BFA897C3-42C1-4AB7-81C7-7503F0243B66}">
      <dsp:nvSpPr>
        <dsp:cNvPr id="0" name=""/>
        <dsp:cNvSpPr/>
      </dsp:nvSpPr>
      <dsp:spPr>
        <a:xfrm>
          <a:off x="1601007" y="1557359"/>
          <a:ext cx="1598663" cy="3270455"/>
        </a:xfrm>
        <a:prstGeom prst="rect">
          <a:avLst/>
        </a:prstGeom>
        <a:solidFill>
          <a:schemeClr val="accent5">
            <a:lumMod val="75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/>
            <a:t>Klasa II </a:t>
          </a:r>
          <a:r>
            <a:rPr lang="pl-PL" sz="1700" kern="1200" dirty="0" smtClean="0"/>
            <a:t>(6% skażenia) przeznaczona do celów rekreacyjnych bądź wykorzystywana w hodowli zwierząt</a:t>
          </a:r>
          <a:endParaRPr lang="pl-PL" sz="1700" kern="1200" dirty="0"/>
        </a:p>
      </dsp:txBody>
      <dsp:txXfrm>
        <a:off x="1601007" y="1557359"/>
        <a:ext cx="1598663" cy="3270455"/>
      </dsp:txXfrm>
    </dsp:sp>
    <dsp:sp modelId="{D0B8BA27-B796-454A-BD1C-33D13CEAB042}">
      <dsp:nvSpPr>
        <dsp:cNvPr id="0" name=""/>
        <dsp:cNvSpPr/>
      </dsp:nvSpPr>
      <dsp:spPr>
        <a:xfrm>
          <a:off x="3199671" y="1557359"/>
          <a:ext cx="1598663" cy="3270455"/>
        </a:xfrm>
        <a:prstGeom prst="rect">
          <a:avLst/>
        </a:prstGeom>
        <a:solidFill>
          <a:srgbClr val="58585A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/>
            <a:t>Klasa III </a:t>
          </a:r>
          <a:r>
            <a:rPr lang="pl-PL" sz="1700" kern="1200" dirty="0" smtClean="0"/>
            <a:t>( 33% skażenia) przeznaczona do nawadniania pól oraz zaopatrywania zakładów przemysłowych</a:t>
          </a:r>
          <a:endParaRPr lang="pl-PL" sz="1700" kern="1200" dirty="0"/>
        </a:p>
      </dsp:txBody>
      <dsp:txXfrm>
        <a:off x="3199671" y="1557359"/>
        <a:ext cx="1598663" cy="3270455"/>
      </dsp:txXfrm>
    </dsp:sp>
    <dsp:sp modelId="{D7D58FE4-E9CA-47ED-9A9D-E22FC5C12DA7}">
      <dsp:nvSpPr>
        <dsp:cNvPr id="0" name=""/>
        <dsp:cNvSpPr/>
      </dsp:nvSpPr>
      <dsp:spPr>
        <a:xfrm>
          <a:off x="0" y="4827815"/>
          <a:ext cx="4800679" cy="363383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744BEF-0A2E-42A4-BE0F-5800DC892404}">
      <dsp:nvSpPr>
        <dsp:cNvPr id="0" name=""/>
        <dsp:cNvSpPr/>
      </dsp:nvSpPr>
      <dsp:spPr>
        <a:xfrm>
          <a:off x="509746" y="1202167"/>
          <a:ext cx="3780348" cy="2123846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500" kern="1200" dirty="0" smtClean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500" kern="1200" dirty="0" smtClean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dirty="0" smtClean="0"/>
            <a:t>Polaków korzysta z sieci wodociągowej. Największy przyrost sieci odnotowano 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baseline="0" dirty="0" smtClean="0"/>
            <a:t>-&gt;  w miastach  - </a:t>
          </a:r>
          <a:r>
            <a:rPr lang="pl-PL" sz="1500" kern="1200" dirty="0" smtClean="0"/>
            <a:t>w woj. podkarpackim 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dirty="0" smtClean="0"/>
            <a:t>o 32%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baseline="0" dirty="0" smtClean="0"/>
            <a:t>-&gt;  na obszarach wiejskich w woj. zachodniopomorskim o 29 %</a:t>
          </a:r>
          <a:endParaRPr lang="pl-PL" sz="1500" kern="1200" dirty="0" smtClean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500" kern="1200" dirty="0" smtClean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500" kern="1200" dirty="0" smtClean="0"/>
        </a:p>
      </dsp:txBody>
      <dsp:txXfrm>
        <a:off x="1114602" y="1202167"/>
        <a:ext cx="3175492" cy="2123846"/>
      </dsp:txXfrm>
    </dsp:sp>
    <dsp:sp modelId="{6246621B-47D7-4490-A24C-E486B4E9C92D}">
      <dsp:nvSpPr>
        <dsp:cNvPr id="0" name=""/>
        <dsp:cNvSpPr/>
      </dsp:nvSpPr>
      <dsp:spPr>
        <a:xfrm>
          <a:off x="583964" y="0"/>
          <a:ext cx="1404859" cy="1404859"/>
        </a:xfrm>
        <a:prstGeom prst="ellipse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400" b="1" kern="1200" dirty="0" smtClean="0"/>
            <a:t>92%</a:t>
          </a:r>
          <a:endParaRPr lang="pl-PL" sz="4400" b="1" kern="1200" dirty="0"/>
        </a:p>
      </dsp:txBody>
      <dsp:txXfrm>
        <a:off x="583964" y="0"/>
        <a:ext cx="1404859" cy="1404859"/>
      </dsp:txXfrm>
    </dsp:sp>
    <dsp:sp modelId="{78FCAE1B-8B11-4549-A2F9-89304A6D73B4}">
      <dsp:nvSpPr>
        <dsp:cNvPr id="0" name=""/>
        <dsp:cNvSpPr/>
      </dsp:nvSpPr>
      <dsp:spPr>
        <a:xfrm>
          <a:off x="5014779" y="1017889"/>
          <a:ext cx="3355949" cy="2339459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baseline="0" dirty="0" smtClean="0"/>
            <a:t>Polaków korzysta z sieci kanalizacyjnej. Największy przyrost  odnotowano: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baseline="0" dirty="0" smtClean="0"/>
            <a:t>- &gt;  w miastach  woj. mazowieckiego ponad 57%</a:t>
          </a: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baseline="0" dirty="0" smtClean="0"/>
            <a:t>- &gt;  na obszarach wiejskich w woj. świętokrzyskim o ok. 150%</a:t>
          </a:r>
          <a:endParaRPr lang="pl-PL" sz="1500" kern="1200" dirty="0"/>
        </a:p>
      </dsp:txBody>
      <dsp:txXfrm>
        <a:off x="5551731" y="1017889"/>
        <a:ext cx="2818997" cy="2339459"/>
      </dsp:txXfrm>
    </dsp:sp>
    <dsp:sp modelId="{03D8C32B-D6CB-4696-8B39-E22E07EA0729}">
      <dsp:nvSpPr>
        <dsp:cNvPr id="0" name=""/>
        <dsp:cNvSpPr/>
      </dsp:nvSpPr>
      <dsp:spPr>
        <a:xfrm>
          <a:off x="4371368" y="6"/>
          <a:ext cx="1404859" cy="1404859"/>
        </a:xfrm>
        <a:prstGeom prst="ellipse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400" b="1" kern="1200" dirty="0" smtClean="0"/>
            <a:t>69%</a:t>
          </a:r>
          <a:endParaRPr lang="pl-PL" sz="4400" b="1" kern="1200" dirty="0"/>
        </a:p>
      </dsp:txBody>
      <dsp:txXfrm>
        <a:off x="4371368" y="6"/>
        <a:ext cx="1404859" cy="140485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59950C-5ADF-455F-B4A9-527658A3AC7F}">
      <dsp:nvSpPr>
        <dsp:cNvPr id="0" name=""/>
        <dsp:cNvSpPr/>
      </dsp:nvSpPr>
      <dsp:spPr>
        <a:xfrm>
          <a:off x="1717645" y="24387"/>
          <a:ext cx="2695201" cy="2695201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Gospodarka wodno-ściekowa</a:t>
          </a:r>
          <a:endParaRPr lang="pl-PL" sz="20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77005" y="496047"/>
        <a:ext cx="1976481" cy="1212840"/>
      </dsp:txXfrm>
    </dsp:sp>
    <dsp:sp modelId="{00A1717F-9B38-41F5-88C9-A17E14C66E4F}">
      <dsp:nvSpPr>
        <dsp:cNvPr id="0" name=""/>
        <dsp:cNvSpPr/>
      </dsp:nvSpPr>
      <dsp:spPr>
        <a:xfrm>
          <a:off x="2280277" y="1521513"/>
          <a:ext cx="3323938" cy="3118725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bg1"/>
              </a:solidFill>
            </a:rPr>
            <a:t>Wynika z ograniczonych zasobów wodnych, nieproporcjonalnego nadmiernego zużycia wody oraz emisji ścieków</a:t>
          </a:r>
          <a:endParaRPr lang="pl-PL" sz="1800" b="1" kern="1200" dirty="0">
            <a:solidFill>
              <a:schemeClr val="bg1"/>
            </a:solidFill>
          </a:endParaRPr>
        </a:p>
      </dsp:txBody>
      <dsp:txXfrm>
        <a:off x="3296848" y="2327184"/>
        <a:ext cx="1994363" cy="1715299"/>
      </dsp:txXfrm>
    </dsp:sp>
    <dsp:sp modelId="{EF3672B9-D858-417F-B5D7-7DF1E9329766}">
      <dsp:nvSpPr>
        <dsp:cNvPr id="0" name=""/>
        <dsp:cNvSpPr/>
      </dsp:nvSpPr>
      <dsp:spPr>
        <a:xfrm>
          <a:off x="349336" y="1945037"/>
          <a:ext cx="2695201" cy="2695201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bg1"/>
              </a:solidFill>
            </a:rPr>
            <a:t>Jest jednym z priorytetów we Wspólnocie Europejskiej</a:t>
          </a:r>
          <a:endParaRPr lang="pl-PL" sz="1800" b="1" kern="1200" dirty="0">
            <a:solidFill>
              <a:schemeClr val="bg1"/>
            </a:solidFill>
          </a:endParaRPr>
        </a:p>
      </dsp:txBody>
      <dsp:txXfrm>
        <a:off x="603134" y="2641297"/>
        <a:ext cx="1617121" cy="148236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DC8BC8-9CBA-4654-8262-36790D479B5E}">
      <dsp:nvSpPr>
        <dsp:cNvPr id="0" name=""/>
        <dsp:cNvSpPr/>
      </dsp:nvSpPr>
      <dsp:spPr>
        <a:xfrm>
          <a:off x="0" y="788236"/>
          <a:ext cx="4738889" cy="1627421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Integracja Polski z krajami Unii Europejskiej oraz wdrażanie Ramowej Dyrektywy Wodnej przyczyniło się do poprawy jakości środowiska wodnego w Polsce</a:t>
          </a:r>
          <a:endParaRPr lang="pl-PL" sz="1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788236"/>
        <a:ext cx="4738889" cy="16274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5217D32-1E21-4AC9-A732-2A9975D775A8}" type="datetimeFigureOut">
              <a:rPr lang="pl-PL"/>
              <a:pPr>
                <a:defRPr/>
              </a:pPr>
              <a:t>2017-03-20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E89F207-F792-4C2E-B9BF-E66A94C5DA3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7960B15F-221A-4975-BC1E-B05744CEA3B4}" type="datetimeFigureOut">
              <a:rPr lang="fr-FR"/>
              <a:pPr>
                <a:defRPr/>
              </a:pPr>
              <a:t>20/03/2017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dirty="0" smtClean="0"/>
              <a:t>Modifiez les styles du texte du masque</a:t>
            </a:r>
          </a:p>
          <a:p>
            <a:pPr lvl="1"/>
            <a:r>
              <a:rPr lang="fr-FR" noProof="0" dirty="0" smtClean="0"/>
              <a:t>Deuxième niveau</a:t>
            </a:r>
          </a:p>
          <a:p>
            <a:pPr lvl="2"/>
            <a:r>
              <a:rPr lang="fr-FR" noProof="0" dirty="0" smtClean="0"/>
              <a:t>Troisième niveau</a:t>
            </a:r>
          </a:p>
          <a:p>
            <a:pPr lvl="3"/>
            <a:r>
              <a:rPr lang="fr-FR" noProof="0" dirty="0" smtClean="0"/>
              <a:t>Quatrième niveau</a:t>
            </a:r>
          </a:p>
          <a:p>
            <a:pPr lvl="4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0864FC27-1CC8-4E68-8877-BA82620D9544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2</a:t>
            </a:fld>
            <a:endParaRPr lang="fr-F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3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4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7</a:t>
            </a:fld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>
              <a:latin typeface="Arial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4ED2FC-3169-4D98-908E-C96B58177B39}" type="slidenum">
              <a:rPr lang="fr-FR" smtClean="0"/>
              <a:pPr>
                <a:defRPr/>
              </a:pPr>
              <a:t>9</a:t>
            </a:fld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>
              <a:latin typeface="Arial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4ED2FC-3169-4D98-908E-C96B58177B39}" type="slidenum">
              <a:rPr lang="fr-FR" smtClean="0"/>
              <a:pPr>
                <a:defRPr/>
              </a:pPr>
              <a:t>10</a:t>
            </a:fld>
            <a:endParaRPr lang="fr-F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>
              <a:latin typeface="Arial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4ED2FC-3169-4D98-908E-C96B58177B39}" type="slidenum">
              <a:rPr lang="fr-FR" smtClean="0"/>
              <a:pPr>
                <a:defRPr/>
              </a:pPr>
              <a:t>11</a:t>
            </a:fld>
            <a:endParaRPr lang="fr-F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>
              <a:latin typeface="Arial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4ED2FC-3169-4D98-908E-C96B58177B39}" type="slidenum">
              <a:rPr lang="fr-FR" smtClean="0"/>
              <a:pPr>
                <a:defRPr/>
              </a:pPr>
              <a:t>12</a:t>
            </a:fld>
            <a:endParaRPr lang="fr-F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>
              <a:latin typeface="Arial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4ED2FC-3169-4D98-908E-C96B58177B39}" type="slidenum">
              <a:rPr lang="fr-FR" smtClean="0"/>
              <a:pPr>
                <a:defRPr/>
              </a:pPr>
              <a:t>14</a:t>
            </a:fld>
            <a:endParaRPr lang="fr-FR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smtClean="0">
              <a:latin typeface="Arial" charset="0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4ED2FC-3169-4D98-908E-C96B58177B39}" type="slidenum">
              <a:rPr lang="fr-FR" smtClean="0"/>
              <a:pPr>
                <a:defRPr/>
              </a:pPr>
              <a:t>15</a:t>
            </a:fld>
            <a:endParaRPr lang="fr-FR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64FC27-1CC8-4E68-8877-BA82620D9544}" type="slidenum">
              <a:rPr lang="fr-FR" smtClean="0"/>
              <a:pPr>
                <a:defRPr/>
              </a:pPr>
              <a:t>16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5513" y="200025"/>
            <a:ext cx="22288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0811" y="200688"/>
            <a:ext cx="8748000" cy="6494400"/>
          </a:xfrm>
          <a:prstGeom prst="round2DiagRect">
            <a:avLst>
              <a:gd name="adj1" fmla="val 0"/>
              <a:gd name="adj2" fmla="val 7353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01974" y="465651"/>
            <a:ext cx="4583380" cy="1238104"/>
          </a:xfrm>
          <a:prstGeom prst="rect">
            <a:avLst/>
          </a:prstGeom>
          <a:noFill/>
        </p:spPr>
        <p:txBody>
          <a:bodyPr anchor="b" anchorCtr="0"/>
          <a:lstStyle>
            <a:lvl1pPr marL="0" indent="0" algn="ctr">
              <a:defRPr sz="2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301974" y="1729326"/>
            <a:ext cx="4583380" cy="984618"/>
          </a:xfrm>
        </p:spPr>
        <p:txBody>
          <a:bodyPr>
            <a:normAutofit/>
          </a:bodyPr>
          <a:lstStyle>
            <a:lvl1pPr marL="0" indent="0" algn="ctr">
              <a:buNone/>
              <a:defRPr sz="1800" i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Cliquez pour modifier le style des sous-titres du masque</a:t>
            </a:r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599" y="1930400"/>
            <a:ext cx="7936089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20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6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200" b="0">
                <a:solidFill>
                  <a:schemeClr val="tx1"/>
                </a:solidFill>
              </a:defRPr>
            </a:lvl3pPr>
            <a:lvl4pPr>
              <a:defRPr sz="1400" b="0">
                <a:solidFill>
                  <a:schemeClr val="tx1"/>
                </a:solidFill>
              </a:defRPr>
            </a:lvl4pPr>
            <a:lvl5pPr>
              <a:defRPr sz="14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5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5683C-0801-47B8-BC2D-AAD10C375BD5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ndir un rectangle à un seul coin 10"/>
          <p:cNvSpPr/>
          <p:nvPr userDrawn="1"/>
        </p:nvSpPr>
        <p:spPr>
          <a:xfrm flipH="1" flipV="1">
            <a:off x="201613" y="1501775"/>
            <a:ext cx="8748712" cy="5192713"/>
          </a:xfrm>
          <a:prstGeom prst="round1Rect">
            <a:avLst>
              <a:gd name="adj" fmla="val 7152"/>
            </a:avLst>
          </a:prstGeom>
          <a:solidFill>
            <a:srgbClr val="58585A"/>
          </a:solidFill>
          <a:ln>
            <a:noFill/>
          </a:ln>
        </p:spPr>
        <p:txBody>
          <a:bodyPr>
            <a:normAutofit/>
          </a:bodyPr>
          <a:lstStyle/>
          <a:p>
            <a:pPr marL="180975" indent="-180975" fontAlgn="auto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60000"/>
              <a:buFont typeface="Courier New" panose="02070309020205020404" pitchFamily="49" charset="0"/>
              <a:buChar char="o"/>
              <a:defRPr/>
            </a:pPr>
            <a:endParaRPr lang="fr-FR" sz="2400" dirty="0">
              <a:latin typeface="Arial" pitchFamily="34" charset="0"/>
              <a:cs typeface="+mn-cs"/>
            </a:endParaRPr>
          </a:p>
        </p:txBody>
      </p:sp>
      <p:pic>
        <p:nvPicPr>
          <p:cNvPr id="5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201600" y="1501775"/>
            <a:ext cx="8718550" cy="5191963"/>
          </a:xfrm>
        </p:spPr>
        <p:txBody>
          <a:bodyPr anchor="ctr">
            <a:normAutofit/>
          </a:bodyPr>
          <a:lstStyle>
            <a:lvl1pPr marL="269875" indent="0" algn="l">
              <a:buNone/>
              <a:defRPr sz="2000" i="1">
                <a:solidFill>
                  <a:schemeClr val="bg1"/>
                </a:solidFill>
              </a:defRPr>
            </a:lvl1pPr>
            <a:lvl2pPr marL="457200" indent="0" algn="l">
              <a:buNone/>
              <a:defRPr sz="1800" i="1">
                <a:solidFill>
                  <a:schemeClr val="bg1"/>
                </a:solidFill>
              </a:defRPr>
            </a:lvl2pPr>
            <a:lvl3pPr marL="914400" indent="0" algn="l">
              <a:buNone/>
              <a:defRPr sz="1600" i="1">
                <a:solidFill>
                  <a:schemeClr val="bg1"/>
                </a:solidFill>
              </a:defRPr>
            </a:lvl3pPr>
            <a:lvl4pPr marL="1371600" indent="0" algn="l">
              <a:buNone/>
              <a:defRPr sz="1400" i="1">
                <a:solidFill>
                  <a:schemeClr val="bg1"/>
                </a:solidFill>
              </a:defRPr>
            </a:lvl4pPr>
            <a:lvl5pPr marL="1828800" indent="0" algn="l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accent2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9EBD320-D71B-43D9-A458-A295185D4B63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ndir un rectangle avec un coin diagonal 9"/>
          <p:cNvSpPr/>
          <p:nvPr userDrawn="1"/>
        </p:nvSpPr>
        <p:spPr>
          <a:xfrm>
            <a:off x="201613" y="201613"/>
            <a:ext cx="8748712" cy="6492875"/>
          </a:xfrm>
          <a:prstGeom prst="round2DiagRect">
            <a:avLst>
              <a:gd name="adj1" fmla="val 0"/>
              <a:gd name="adj2" fmla="val 5243"/>
            </a:avLst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Arial" panose="020B0604020202020204" pitchFamily="34" charset="0"/>
            </a:endParaRPr>
          </a:p>
        </p:txBody>
      </p:sp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587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44675" y="2805817"/>
            <a:ext cx="5486400" cy="566738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marL="0" indent="0" algn="ctr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44675" y="3474156"/>
            <a:ext cx="5486400" cy="804862"/>
          </a:xfrm>
        </p:spPr>
        <p:txBody>
          <a:bodyPr>
            <a:noAutofit/>
          </a:bodyPr>
          <a:lstStyle>
            <a:lvl1pPr marL="0" indent="0" algn="ctr">
              <a:buNone/>
              <a:defRPr sz="1800" i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ndir un rectangle à un seul coin 10"/>
          <p:cNvSpPr/>
          <p:nvPr userDrawn="1"/>
        </p:nvSpPr>
        <p:spPr>
          <a:xfrm flipH="1" flipV="1">
            <a:off x="201613" y="1501775"/>
            <a:ext cx="8748712" cy="5192713"/>
          </a:xfrm>
          <a:prstGeom prst="round1Rect">
            <a:avLst>
              <a:gd name="adj" fmla="val 7152"/>
            </a:avLst>
          </a:prstGeom>
          <a:solidFill>
            <a:srgbClr val="CAC7C4"/>
          </a:solidFill>
          <a:ln>
            <a:noFill/>
          </a:ln>
        </p:spPr>
        <p:txBody>
          <a:bodyPr>
            <a:normAutofit/>
          </a:bodyPr>
          <a:lstStyle/>
          <a:p>
            <a:pPr marL="180975" indent="-180975" fontAlgn="auto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60000"/>
              <a:buFont typeface="Courier New" panose="02070309020205020404" pitchFamily="49" charset="0"/>
              <a:buChar char="o"/>
              <a:defRPr/>
            </a:pPr>
            <a:endParaRPr lang="fr-FR" sz="2400" dirty="0">
              <a:latin typeface="Arial" pitchFamily="34" charset="0"/>
              <a:cs typeface="+mn-cs"/>
            </a:endParaRPr>
          </a:p>
        </p:txBody>
      </p:sp>
      <p:pic>
        <p:nvPicPr>
          <p:cNvPr id="5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201600" y="1501775"/>
            <a:ext cx="8718550" cy="51919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1800" i="1">
                <a:solidFill>
                  <a:schemeClr val="bg1"/>
                </a:solidFill>
              </a:defRPr>
            </a:lvl2pPr>
            <a:lvl3pPr marL="914400" indent="0" algn="ctr">
              <a:buNone/>
              <a:defRPr sz="1600" i="1">
                <a:solidFill>
                  <a:schemeClr val="bg1"/>
                </a:solidFill>
              </a:defRPr>
            </a:lvl3pPr>
            <a:lvl4pPr marL="1371600" indent="0" algn="ctr">
              <a:buNone/>
              <a:defRPr sz="1400" i="1">
                <a:solidFill>
                  <a:schemeClr val="bg1"/>
                </a:solidFill>
              </a:defRPr>
            </a:lvl4pPr>
            <a:lvl5pPr marL="1828800" indent="0" algn="ctr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bg2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F4B8DD1-8B91-46CD-B73B-157AD4933628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space réservé du contenu 2"/>
          <p:cNvSpPr>
            <a:spLocks noGrp="1"/>
          </p:cNvSpPr>
          <p:nvPr>
            <p:ph sz="half" idx="1"/>
          </p:nvPr>
        </p:nvSpPr>
        <p:spPr>
          <a:xfrm flipH="1" flipV="1">
            <a:off x="201599" y="1501772"/>
            <a:ext cx="8717691" cy="5191965"/>
          </a:xfrm>
          <a:prstGeom prst="round1Rect">
            <a:avLst>
              <a:gd name="adj" fmla="val 8310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5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fr-FR" dirty="0"/>
          </a:p>
        </p:txBody>
      </p:sp>
      <p:sp>
        <p:nvSpPr>
          <p:cNvPr id="12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502537"/>
            <a:ext cx="8748000" cy="5191200"/>
          </a:xfrm>
          <a:prstGeom prst="round1Rect">
            <a:avLst>
              <a:gd name="adj" fmla="val 7926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2438396" y="4313059"/>
            <a:ext cx="5971999" cy="1828800"/>
          </a:xfrm>
        </p:spPr>
        <p:txBody>
          <a:bodyPr anchor="b">
            <a:noAutofit/>
          </a:bodyPr>
          <a:lstStyle>
            <a:lvl1pPr algn="r">
              <a:defRPr sz="1600" i="1">
                <a:solidFill>
                  <a:schemeClr val="bg1"/>
                </a:solidFill>
              </a:defRPr>
            </a:lvl1pPr>
            <a:lvl2pPr algn="r">
              <a:defRPr sz="1400" i="1">
                <a:solidFill>
                  <a:schemeClr val="bg1"/>
                </a:solidFill>
              </a:defRPr>
            </a:lvl2pPr>
            <a:lvl3pPr algn="r">
              <a:defRPr sz="1200" i="1">
                <a:solidFill>
                  <a:schemeClr val="bg1"/>
                </a:solidFill>
              </a:defRPr>
            </a:lvl3pPr>
            <a:lvl4pPr algn="r">
              <a:defRPr sz="1100" i="1">
                <a:solidFill>
                  <a:schemeClr val="bg1"/>
                </a:solidFill>
              </a:defRPr>
            </a:lvl4pPr>
            <a:lvl5pPr algn="r">
              <a:defRPr sz="11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bg2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266090"/>
            <a:ext cx="4888799" cy="4861318"/>
          </a:xfrm>
          <a:prstGeom prst="round1Rect">
            <a:avLst>
              <a:gd name="adj" fmla="val 4915"/>
            </a:avLst>
          </a:prstGeom>
          <a:blipFill dpi="0" rotWithShape="0">
            <a:blip r:embed="rId2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0"/>
          </p:nvPr>
        </p:nvSpPr>
        <p:spPr>
          <a:xfrm>
            <a:off x="5187600" y="1275740"/>
            <a:ext cx="3762000" cy="4851521"/>
          </a:xfrm>
          <a:solidFill>
            <a:schemeClr val="accent6"/>
          </a:solidFill>
        </p:spPr>
        <p:txBody>
          <a:bodyPr anchor="ctr">
            <a:noAutofit/>
          </a:bodyPr>
          <a:lstStyle>
            <a:lvl1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algn="l" defTabSz="457200" rtl="0" eaLnBrk="1" latinLnBrk="0" hangingPunct="1">
              <a:spcBef>
                <a:spcPct val="20000"/>
              </a:spcBef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algn="l" defTabSz="457200" rtl="0" eaLnBrk="1" latinLnBrk="0" hangingPunct="1">
              <a:spcBef>
                <a:spcPct val="20000"/>
              </a:spcBef>
              <a:defRPr lang="fr-FR" sz="1200" b="1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1Rect">
            <a:avLst>
              <a:gd name="adj" fmla="val 50000"/>
            </a:avLst>
          </a:prstGeom>
          <a:solidFill>
            <a:schemeClr val="bg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4823F-759B-4908-A94D-CBCFA1D87A70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599" y="1930400"/>
            <a:ext cx="7936089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bg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09CFF-37D1-471A-8D87-CEBB651C015B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bg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884610" y="2657231"/>
            <a:ext cx="3778303" cy="3574236"/>
          </a:xfrm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endParaRPr lang="fr-FR" noProof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1"/>
          </p:nvPr>
        </p:nvSpPr>
        <p:spPr>
          <a:xfrm>
            <a:off x="66648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3" name="Espace réservé du texte 9"/>
          <p:cNvSpPr>
            <a:spLocks noGrp="1"/>
          </p:cNvSpPr>
          <p:nvPr>
            <p:ph type="body" sz="quarter" idx="12"/>
          </p:nvPr>
        </p:nvSpPr>
        <p:spPr>
          <a:xfrm>
            <a:off x="488461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4" name="Espace réservé du graphique 2"/>
          <p:cNvSpPr>
            <a:spLocks noGrp="1"/>
          </p:cNvSpPr>
          <p:nvPr>
            <p:ph type="chart" sz="quarter" idx="13"/>
          </p:nvPr>
        </p:nvSpPr>
        <p:spPr>
          <a:xfrm>
            <a:off x="666480" y="2657231"/>
            <a:ext cx="3202135" cy="3574236"/>
          </a:xfrm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endParaRPr lang="fr-FR" noProof="0" dirty="0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56585-624C-4F94-A6E9-D4199384B2AD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1930400"/>
            <a:ext cx="3978276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bg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767385" y="1930401"/>
            <a:ext cx="3778303" cy="4301066"/>
          </a:xfrm>
        </p:spPr>
        <p:txBody>
          <a:bodyPr rtlCol="0">
            <a:normAutofit/>
          </a:bodyPr>
          <a:lstStyle>
            <a:lvl1pPr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00385-2CD1-434A-81FE-A23AD57B402A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bg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DA420-A0B1-44A4-BD7C-7EB115CC3B6E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ndir un rectangle avec un coin diagonal 9"/>
          <p:cNvSpPr/>
          <p:nvPr userDrawn="1"/>
        </p:nvSpPr>
        <p:spPr>
          <a:xfrm>
            <a:off x="201613" y="201613"/>
            <a:ext cx="8748712" cy="6492875"/>
          </a:xfrm>
          <a:prstGeom prst="round2DiagRect">
            <a:avLst>
              <a:gd name="adj1" fmla="val 0"/>
              <a:gd name="adj2" fmla="val 5243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Arial" panose="020B0604020202020204" pitchFamily="34" charset="0"/>
            </a:endParaRPr>
          </a:p>
        </p:txBody>
      </p:sp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587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44675" y="2805817"/>
            <a:ext cx="5486400" cy="566738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marL="0" indent="0" algn="ctr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44675" y="3474156"/>
            <a:ext cx="5486400" cy="804862"/>
          </a:xfrm>
        </p:spPr>
        <p:txBody>
          <a:bodyPr>
            <a:noAutofit/>
          </a:bodyPr>
          <a:lstStyle>
            <a:lvl1pPr marL="0" indent="0" algn="ctr">
              <a:buNone/>
              <a:defRPr sz="1800" i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ndir un rectangle à un seul coin 10"/>
          <p:cNvSpPr/>
          <p:nvPr userDrawn="1"/>
        </p:nvSpPr>
        <p:spPr>
          <a:xfrm flipH="1" flipV="1">
            <a:off x="201613" y="1501775"/>
            <a:ext cx="8748712" cy="5192713"/>
          </a:xfrm>
          <a:prstGeom prst="round1Rect">
            <a:avLst>
              <a:gd name="adj" fmla="val 7152"/>
            </a:avLst>
          </a:prstGeom>
          <a:solidFill>
            <a:srgbClr val="CAC7C4"/>
          </a:solidFill>
          <a:ln>
            <a:noFill/>
          </a:ln>
        </p:spPr>
        <p:txBody>
          <a:bodyPr>
            <a:normAutofit/>
          </a:bodyPr>
          <a:lstStyle/>
          <a:p>
            <a:pPr marL="180975" indent="-180975" fontAlgn="auto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60000"/>
              <a:buFont typeface="Courier New" panose="02070309020205020404" pitchFamily="49" charset="0"/>
              <a:buChar char="o"/>
              <a:defRPr/>
            </a:pPr>
            <a:endParaRPr lang="fr-FR" sz="2400" dirty="0">
              <a:latin typeface="Arial" pitchFamily="34" charset="0"/>
              <a:cs typeface="+mn-cs"/>
            </a:endParaRPr>
          </a:p>
        </p:txBody>
      </p:sp>
      <p:pic>
        <p:nvPicPr>
          <p:cNvPr id="5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201600" y="1501775"/>
            <a:ext cx="8718550" cy="51919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1800" i="1">
                <a:solidFill>
                  <a:schemeClr val="bg1"/>
                </a:solidFill>
              </a:defRPr>
            </a:lvl2pPr>
            <a:lvl3pPr marL="914400" indent="0" algn="ctr">
              <a:buNone/>
              <a:defRPr sz="1600" i="1">
                <a:solidFill>
                  <a:schemeClr val="bg1"/>
                </a:solidFill>
              </a:defRPr>
            </a:lvl3pPr>
            <a:lvl4pPr marL="1371600" indent="0" algn="ctr">
              <a:buNone/>
              <a:defRPr sz="1400" i="1">
                <a:solidFill>
                  <a:schemeClr val="bg1"/>
                </a:solidFill>
              </a:defRPr>
            </a:lvl4pPr>
            <a:lvl5pPr marL="1828800" indent="0" algn="ctr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accent2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D909D6C-F33A-47B6-941C-34B426D3306C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space réservé du contenu 2"/>
          <p:cNvSpPr>
            <a:spLocks noGrp="1"/>
          </p:cNvSpPr>
          <p:nvPr>
            <p:ph sz="half" idx="1"/>
          </p:nvPr>
        </p:nvSpPr>
        <p:spPr>
          <a:xfrm flipH="1" flipV="1">
            <a:off x="201599" y="1501772"/>
            <a:ext cx="8717691" cy="5191965"/>
          </a:xfrm>
          <a:prstGeom prst="round1Rect">
            <a:avLst>
              <a:gd name="adj" fmla="val 8310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5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fr-FR" dirty="0"/>
          </a:p>
        </p:txBody>
      </p:sp>
      <p:sp>
        <p:nvSpPr>
          <p:cNvPr id="12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502537"/>
            <a:ext cx="8748000" cy="5191200"/>
          </a:xfrm>
          <a:prstGeom prst="round1Rect">
            <a:avLst>
              <a:gd name="adj" fmla="val 7926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2438396" y="4313059"/>
            <a:ext cx="5971999" cy="1828800"/>
          </a:xfrm>
        </p:spPr>
        <p:txBody>
          <a:bodyPr anchor="b">
            <a:noAutofit/>
          </a:bodyPr>
          <a:lstStyle>
            <a:lvl1pPr algn="r">
              <a:defRPr sz="1600" i="1">
                <a:solidFill>
                  <a:schemeClr val="bg1"/>
                </a:solidFill>
              </a:defRPr>
            </a:lvl1pPr>
            <a:lvl2pPr algn="r">
              <a:defRPr sz="1400" i="1">
                <a:solidFill>
                  <a:schemeClr val="bg1"/>
                </a:solidFill>
              </a:defRPr>
            </a:lvl2pPr>
            <a:lvl3pPr algn="r">
              <a:defRPr sz="1200" i="1">
                <a:solidFill>
                  <a:schemeClr val="bg1"/>
                </a:solidFill>
              </a:defRPr>
            </a:lvl3pPr>
            <a:lvl4pPr algn="r">
              <a:defRPr sz="1100" i="1">
                <a:solidFill>
                  <a:schemeClr val="bg1"/>
                </a:solidFill>
              </a:defRPr>
            </a:lvl4pPr>
            <a:lvl5pPr algn="r">
              <a:defRPr sz="11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accent2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266090"/>
            <a:ext cx="4888799" cy="4861318"/>
          </a:xfrm>
          <a:prstGeom prst="round1Rect">
            <a:avLst>
              <a:gd name="adj" fmla="val 4915"/>
            </a:avLst>
          </a:prstGeom>
          <a:blipFill dpi="0" rotWithShape="0">
            <a:blip r:embed="rId2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0"/>
          </p:nvPr>
        </p:nvSpPr>
        <p:spPr>
          <a:xfrm>
            <a:off x="5187600" y="1275740"/>
            <a:ext cx="3762000" cy="4851521"/>
          </a:xfrm>
          <a:solidFill>
            <a:schemeClr val="accent6"/>
          </a:solidFill>
        </p:spPr>
        <p:txBody>
          <a:bodyPr anchor="ctr">
            <a:noAutofit/>
          </a:bodyPr>
          <a:lstStyle>
            <a:lvl1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algn="l" defTabSz="457200" rtl="0" eaLnBrk="1" latinLnBrk="0" hangingPunct="1">
              <a:spcBef>
                <a:spcPct val="20000"/>
              </a:spcBef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algn="l" defTabSz="457200" rtl="0" eaLnBrk="1" latinLnBrk="0" hangingPunct="1">
              <a:spcBef>
                <a:spcPct val="20000"/>
              </a:spcBef>
              <a:defRPr lang="fr-FR" sz="1200" b="1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1Rect">
            <a:avLst>
              <a:gd name="adj" fmla="val 5000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AD289-181E-4845-BF01-A9FEBC870B88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599" y="1930400"/>
            <a:ext cx="7936089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20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6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200" b="0">
                <a:solidFill>
                  <a:schemeClr val="tx1"/>
                </a:solidFill>
              </a:defRPr>
            </a:lvl3pPr>
            <a:lvl4pPr>
              <a:defRPr sz="1400" b="0">
                <a:solidFill>
                  <a:schemeClr val="tx1"/>
                </a:solidFill>
              </a:defRPr>
            </a:lvl4pPr>
            <a:lvl5pPr>
              <a:defRPr sz="14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D7D24-96E8-45E9-996A-0153E073C498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884610" y="2657231"/>
            <a:ext cx="3778303" cy="3574236"/>
          </a:xfrm>
        </p:spPr>
        <p:txBody>
          <a:bodyPr rtlCol="0">
            <a:normAutofit/>
          </a:bodyPr>
          <a:lstStyle/>
          <a:p>
            <a:pPr lvl="0"/>
            <a:endParaRPr lang="fr-FR" noProof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1"/>
          </p:nvPr>
        </p:nvSpPr>
        <p:spPr>
          <a:xfrm>
            <a:off x="66648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3" name="Espace réservé du texte 9"/>
          <p:cNvSpPr>
            <a:spLocks noGrp="1"/>
          </p:cNvSpPr>
          <p:nvPr>
            <p:ph type="body" sz="quarter" idx="12"/>
          </p:nvPr>
        </p:nvSpPr>
        <p:spPr>
          <a:xfrm>
            <a:off x="488461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4" name="Espace réservé du graphique 2"/>
          <p:cNvSpPr>
            <a:spLocks noGrp="1"/>
          </p:cNvSpPr>
          <p:nvPr>
            <p:ph type="chart" sz="quarter" idx="13"/>
          </p:nvPr>
        </p:nvSpPr>
        <p:spPr>
          <a:xfrm>
            <a:off x="666480" y="2657231"/>
            <a:ext cx="3202135" cy="3574236"/>
          </a:xfrm>
        </p:spPr>
        <p:txBody>
          <a:bodyPr rtlCol="0">
            <a:normAutofit/>
          </a:bodyPr>
          <a:lstStyle/>
          <a:p>
            <a:pPr lvl="0"/>
            <a:endParaRPr lang="fr-FR" noProof="0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A4A11-1874-4C06-85FB-40422B0D6113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1930400"/>
            <a:ext cx="3978276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20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6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200" b="0">
                <a:solidFill>
                  <a:schemeClr val="tx1"/>
                </a:solidFill>
              </a:defRPr>
            </a:lvl3pPr>
            <a:lvl4pPr>
              <a:defRPr sz="1400" b="0">
                <a:solidFill>
                  <a:schemeClr val="tx1"/>
                </a:solidFill>
              </a:defRPr>
            </a:lvl4pPr>
            <a:lvl5pPr>
              <a:defRPr sz="14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767385" y="1930401"/>
            <a:ext cx="3778303" cy="4301066"/>
          </a:xfrm>
        </p:spPr>
        <p:txBody>
          <a:bodyPr rtlCol="0">
            <a:normAutofit/>
          </a:bodyPr>
          <a:lstStyle/>
          <a:p>
            <a:pPr lvl="0"/>
            <a:endParaRPr lang="fr-FR" noProof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CA329-E866-46C3-9901-ABAA068A6A06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DD523-BF68-4E0D-A4FF-ADB32E791C54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ndir un rectangle avec un coin diagonal 9"/>
          <p:cNvSpPr/>
          <p:nvPr userDrawn="1"/>
        </p:nvSpPr>
        <p:spPr>
          <a:xfrm>
            <a:off x="201613" y="201613"/>
            <a:ext cx="8748712" cy="6492875"/>
          </a:xfrm>
          <a:prstGeom prst="round2DiagRect">
            <a:avLst>
              <a:gd name="adj1" fmla="val 0"/>
              <a:gd name="adj2" fmla="val 5243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Arial" panose="020B0604020202020204" pitchFamily="34" charset="0"/>
            </a:endParaRPr>
          </a:p>
        </p:txBody>
      </p:sp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587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44675" y="2805817"/>
            <a:ext cx="5486400" cy="566738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marL="0" indent="0" algn="ctr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44675" y="3474156"/>
            <a:ext cx="5486400" cy="804862"/>
          </a:xfrm>
        </p:spPr>
        <p:txBody>
          <a:bodyPr>
            <a:noAutofit/>
          </a:bodyPr>
          <a:lstStyle>
            <a:lvl1pPr marL="0" indent="0" algn="ctr">
              <a:buNone/>
              <a:defRPr sz="1800" i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ndir un rectangle à un seul coin 10"/>
          <p:cNvSpPr/>
          <p:nvPr userDrawn="1"/>
        </p:nvSpPr>
        <p:spPr>
          <a:xfrm flipH="1" flipV="1">
            <a:off x="201613" y="1501775"/>
            <a:ext cx="8748712" cy="5192713"/>
          </a:xfrm>
          <a:prstGeom prst="round1Rect">
            <a:avLst>
              <a:gd name="adj" fmla="val 7152"/>
            </a:avLst>
          </a:prstGeom>
          <a:solidFill>
            <a:srgbClr val="CAC7C4"/>
          </a:solidFill>
          <a:ln>
            <a:noFill/>
          </a:ln>
        </p:spPr>
        <p:txBody>
          <a:bodyPr>
            <a:normAutofit/>
          </a:bodyPr>
          <a:lstStyle/>
          <a:p>
            <a:pPr marL="180975" indent="-180975" fontAlgn="auto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60000"/>
              <a:buFont typeface="Courier New" panose="02070309020205020404" pitchFamily="49" charset="0"/>
              <a:buChar char="o"/>
              <a:defRPr/>
            </a:pPr>
            <a:endParaRPr lang="fr-FR" sz="2400" dirty="0">
              <a:latin typeface="Arial" pitchFamily="34" charset="0"/>
              <a:cs typeface="+mn-cs"/>
            </a:endParaRPr>
          </a:p>
        </p:txBody>
      </p:sp>
      <p:pic>
        <p:nvPicPr>
          <p:cNvPr id="5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201600" y="1501775"/>
            <a:ext cx="8718550" cy="51919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1800" i="1">
                <a:solidFill>
                  <a:schemeClr val="bg1"/>
                </a:solidFill>
              </a:defRPr>
            </a:lvl2pPr>
            <a:lvl3pPr marL="914400" indent="0" algn="ctr">
              <a:buNone/>
              <a:defRPr sz="1600" i="1">
                <a:solidFill>
                  <a:schemeClr val="bg1"/>
                </a:solidFill>
              </a:defRPr>
            </a:lvl3pPr>
            <a:lvl4pPr marL="1371600" indent="0" algn="ctr">
              <a:buNone/>
              <a:defRPr sz="1400" i="1">
                <a:solidFill>
                  <a:schemeClr val="bg1"/>
                </a:solidFill>
              </a:defRPr>
            </a:lvl4pPr>
            <a:lvl5pPr marL="1828800" indent="0" algn="ctr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accent3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ACBB80B-AAC7-4A4F-9182-FA5462B755BF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space réservé du contenu 2"/>
          <p:cNvSpPr>
            <a:spLocks noGrp="1"/>
          </p:cNvSpPr>
          <p:nvPr>
            <p:ph sz="half" idx="1"/>
          </p:nvPr>
        </p:nvSpPr>
        <p:spPr>
          <a:xfrm flipH="1" flipV="1">
            <a:off x="201599" y="1501772"/>
            <a:ext cx="8717691" cy="5191965"/>
          </a:xfrm>
          <a:prstGeom prst="round1Rect">
            <a:avLst>
              <a:gd name="adj" fmla="val 8310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5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fr-FR" dirty="0"/>
          </a:p>
        </p:txBody>
      </p:sp>
      <p:sp>
        <p:nvSpPr>
          <p:cNvPr id="12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502537"/>
            <a:ext cx="8748000" cy="5191200"/>
          </a:xfrm>
          <a:prstGeom prst="round1Rect">
            <a:avLst>
              <a:gd name="adj" fmla="val 7926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2438396" y="4313059"/>
            <a:ext cx="5971999" cy="1828800"/>
          </a:xfrm>
        </p:spPr>
        <p:txBody>
          <a:bodyPr anchor="b">
            <a:noAutofit/>
          </a:bodyPr>
          <a:lstStyle>
            <a:lvl1pPr algn="r">
              <a:defRPr sz="1600" i="1">
                <a:solidFill>
                  <a:schemeClr val="bg1"/>
                </a:solidFill>
              </a:defRPr>
            </a:lvl1pPr>
            <a:lvl2pPr algn="r">
              <a:defRPr sz="1400" i="1">
                <a:solidFill>
                  <a:schemeClr val="bg1"/>
                </a:solidFill>
              </a:defRPr>
            </a:lvl2pPr>
            <a:lvl3pPr algn="r">
              <a:defRPr sz="1200" i="1">
                <a:solidFill>
                  <a:schemeClr val="bg1"/>
                </a:solidFill>
              </a:defRPr>
            </a:lvl3pPr>
            <a:lvl4pPr algn="r">
              <a:defRPr sz="1100" i="1">
                <a:solidFill>
                  <a:schemeClr val="bg1"/>
                </a:solidFill>
              </a:defRPr>
            </a:lvl4pPr>
            <a:lvl5pPr algn="r">
              <a:defRPr sz="11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accent3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266090"/>
            <a:ext cx="4888799" cy="4861318"/>
          </a:xfrm>
          <a:prstGeom prst="round1Rect">
            <a:avLst>
              <a:gd name="adj" fmla="val 4915"/>
            </a:avLst>
          </a:prstGeom>
          <a:blipFill dpi="0" rotWithShape="0">
            <a:blip r:embed="rId2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0"/>
          </p:nvPr>
        </p:nvSpPr>
        <p:spPr>
          <a:xfrm>
            <a:off x="5187600" y="1275740"/>
            <a:ext cx="3762000" cy="4851521"/>
          </a:xfrm>
          <a:solidFill>
            <a:schemeClr val="accent6"/>
          </a:solidFill>
        </p:spPr>
        <p:txBody>
          <a:bodyPr anchor="ctr">
            <a:noAutofit/>
          </a:bodyPr>
          <a:lstStyle>
            <a:lvl1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algn="l" defTabSz="457200" rtl="0" eaLnBrk="1" latinLnBrk="0" hangingPunct="1">
              <a:spcBef>
                <a:spcPct val="20000"/>
              </a:spcBef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algn="l" defTabSz="457200" rtl="0" eaLnBrk="1" latinLnBrk="0" hangingPunct="1">
              <a:spcBef>
                <a:spcPct val="20000"/>
              </a:spcBef>
              <a:defRPr lang="fr-FR" sz="1200" b="1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1Rect">
            <a:avLst>
              <a:gd name="adj" fmla="val 50000"/>
            </a:avLst>
          </a:prstGeom>
          <a:solidFill>
            <a:schemeClr val="accent3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C8D80-DA32-4D10-8916-E74E71A24549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599" y="1930400"/>
            <a:ext cx="7936089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3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B782B-6CFC-4677-B131-836143A2610B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3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884610" y="2657231"/>
            <a:ext cx="3778303" cy="3574236"/>
          </a:xfrm>
        </p:spPr>
        <p:txBody>
          <a:bodyPr rtlCol="0">
            <a:normAutofit/>
          </a:bodyPr>
          <a:lstStyle>
            <a:lvl1pPr>
              <a:defRPr sz="800"/>
            </a:lvl1pPr>
          </a:lstStyle>
          <a:p>
            <a:pPr lvl="0"/>
            <a:endParaRPr lang="fr-FR" noProof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1"/>
          </p:nvPr>
        </p:nvSpPr>
        <p:spPr>
          <a:xfrm>
            <a:off x="66648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3" name="Espace réservé du texte 9"/>
          <p:cNvSpPr>
            <a:spLocks noGrp="1"/>
          </p:cNvSpPr>
          <p:nvPr>
            <p:ph type="body" sz="quarter" idx="12"/>
          </p:nvPr>
        </p:nvSpPr>
        <p:spPr>
          <a:xfrm>
            <a:off x="488461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4" name="Espace réservé du graphique 2"/>
          <p:cNvSpPr>
            <a:spLocks noGrp="1"/>
          </p:cNvSpPr>
          <p:nvPr>
            <p:ph type="chart" sz="quarter" idx="13"/>
          </p:nvPr>
        </p:nvSpPr>
        <p:spPr>
          <a:xfrm>
            <a:off x="666480" y="2657231"/>
            <a:ext cx="3202135" cy="3574236"/>
          </a:xfrm>
        </p:spPr>
        <p:txBody>
          <a:bodyPr rtlCol="0">
            <a:normAutofit/>
          </a:bodyPr>
          <a:lstStyle>
            <a:lvl1pPr>
              <a:defRPr sz="800"/>
            </a:lvl1pPr>
          </a:lstStyle>
          <a:p>
            <a:pPr lvl="0"/>
            <a:endParaRPr lang="fr-FR" noProof="0" dirty="0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D56C4-3A2A-47A0-9B99-D984B87593F2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1930400"/>
            <a:ext cx="3978276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3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767385" y="1930401"/>
            <a:ext cx="3778303" cy="4301066"/>
          </a:xfrm>
        </p:spPr>
        <p:txBody>
          <a:bodyPr rtlCol="0">
            <a:normAutofit/>
          </a:bodyPr>
          <a:lstStyle>
            <a:lvl1pPr>
              <a:defRPr sz="800"/>
            </a:lvl1pPr>
          </a:lstStyle>
          <a:p>
            <a:pPr lvl="0"/>
            <a:endParaRPr lang="fr-FR" noProof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1D751-3DF7-4C3C-ADB8-568545229F81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3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2BBDE-87E7-4298-AEB9-923824FC59F6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5513" y="200025"/>
            <a:ext cx="222885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0811" y="200688"/>
            <a:ext cx="8748000" cy="6494400"/>
          </a:xfrm>
          <a:prstGeom prst="round2DiagRect">
            <a:avLst>
              <a:gd name="adj1" fmla="val 0"/>
              <a:gd name="adj2" fmla="val 7353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01974" y="465651"/>
            <a:ext cx="4583380" cy="1238104"/>
          </a:xfrm>
          <a:prstGeom prst="rect">
            <a:avLst/>
          </a:prstGeom>
          <a:noFill/>
        </p:spPr>
        <p:txBody>
          <a:bodyPr anchor="b" anchorCtr="0"/>
          <a:lstStyle>
            <a:lvl1pPr marL="0" indent="0" algn="ctr">
              <a:defRPr sz="2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301974" y="1729326"/>
            <a:ext cx="4583380" cy="984618"/>
          </a:xfrm>
        </p:spPr>
        <p:txBody>
          <a:bodyPr>
            <a:normAutofit/>
          </a:bodyPr>
          <a:lstStyle>
            <a:lvl1pPr marL="0" indent="0" algn="ctr">
              <a:buNone/>
              <a:defRPr sz="1800" i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Cliquez pour modifier le style des sous-titres du masque</a:t>
            </a:r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ndir un rectangle avec un coin diagonal 9"/>
          <p:cNvSpPr/>
          <p:nvPr userDrawn="1"/>
        </p:nvSpPr>
        <p:spPr>
          <a:xfrm>
            <a:off x="201613" y="201613"/>
            <a:ext cx="8748712" cy="6492875"/>
          </a:xfrm>
          <a:prstGeom prst="round2DiagRect">
            <a:avLst>
              <a:gd name="adj1" fmla="val 0"/>
              <a:gd name="adj2" fmla="val 5243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Arial" panose="020B0604020202020204" pitchFamily="34" charset="0"/>
            </a:endParaRPr>
          </a:p>
        </p:txBody>
      </p:sp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587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44675" y="2805817"/>
            <a:ext cx="5486400" cy="566738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marL="0" indent="0" algn="ctr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44675" y="3474156"/>
            <a:ext cx="5486400" cy="804862"/>
          </a:xfrm>
        </p:spPr>
        <p:txBody>
          <a:bodyPr>
            <a:noAutofit/>
          </a:bodyPr>
          <a:lstStyle>
            <a:lvl1pPr marL="0" indent="0" algn="ctr">
              <a:buNone/>
              <a:defRPr sz="1800" i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ndir un rectangle à un seul coin 10"/>
          <p:cNvSpPr/>
          <p:nvPr userDrawn="1"/>
        </p:nvSpPr>
        <p:spPr>
          <a:xfrm flipH="1" flipV="1">
            <a:off x="201613" y="1501775"/>
            <a:ext cx="8748712" cy="5192713"/>
          </a:xfrm>
          <a:prstGeom prst="round1Rect">
            <a:avLst>
              <a:gd name="adj" fmla="val 7152"/>
            </a:avLst>
          </a:prstGeom>
          <a:solidFill>
            <a:srgbClr val="CAC7C4"/>
          </a:solidFill>
          <a:ln>
            <a:noFill/>
          </a:ln>
        </p:spPr>
        <p:txBody>
          <a:bodyPr>
            <a:normAutofit/>
          </a:bodyPr>
          <a:lstStyle/>
          <a:p>
            <a:pPr marL="180975" indent="-180975" fontAlgn="auto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60000"/>
              <a:buFont typeface="Courier New" panose="02070309020205020404" pitchFamily="49" charset="0"/>
              <a:buChar char="o"/>
              <a:defRPr/>
            </a:pPr>
            <a:endParaRPr lang="fr-FR" sz="2400" dirty="0">
              <a:latin typeface="Arial" pitchFamily="34" charset="0"/>
              <a:cs typeface="+mn-cs"/>
            </a:endParaRPr>
          </a:p>
        </p:txBody>
      </p:sp>
      <p:pic>
        <p:nvPicPr>
          <p:cNvPr id="5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201600" y="1501775"/>
            <a:ext cx="8718550" cy="51919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1800" i="1">
                <a:solidFill>
                  <a:schemeClr val="bg1"/>
                </a:solidFill>
              </a:defRPr>
            </a:lvl2pPr>
            <a:lvl3pPr marL="914400" indent="0" algn="ctr">
              <a:buNone/>
              <a:defRPr sz="1600" i="1">
                <a:solidFill>
                  <a:schemeClr val="bg1"/>
                </a:solidFill>
              </a:defRPr>
            </a:lvl3pPr>
            <a:lvl4pPr marL="1371600" indent="0" algn="ctr">
              <a:buNone/>
              <a:defRPr sz="1400" i="1">
                <a:solidFill>
                  <a:schemeClr val="bg1"/>
                </a:solidFill>
              </a:defRPr>
            </a:lvl4pPr>
            <a:lvl5pPr marL="1828800" indent="0" algn="ctr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accent4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962232C-0E9E-481D-9B66-21EA192A7543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space réservé du contenu 2"/>
          <p:cNvSpPr>
            <a:spLocks noGrp="1"/>
          </p:cNvSpPr>
          <p:nvPr>
            <p:ph sz="half" idx="1"/>
          </p:nvPr>
        </p:nvSpPr>
        <p:spPr>
          <a:xfrm flipH="1" flipV="1">
            <a:off x="201599" y="1501772"/>
            <a:ext cx="8717691" cy="5191965"/>
          </a:xfrm>
          <a:prstGeom prst="round1Rect">
            <a:avLst>
              <a:gd name="adj" fmla="val 8310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5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fr-FR" dirty="0"/>
          </a:p>
        </p:txBody>
      </p:sp>
      <p:sp>
        <p:nvSpPr>
          <p:cNvPr id="12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502537"/>
            <a:ext cx="8748000" cy="5191200"/>
          </a:xfrm>
          <a:prstGeom prst="round1Rect">
            <a:avLst>
              <a:gd name="adj" fmla="val 7926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2438396" y="4313059"/>
            <a:ext cx="5971999" cy="1828800"/>
          </a:xfrm>
        </p:spPr>
        <p:txBody>
          <a:bodyPr anchor="b">
            <a:noAutofit/>
          </a:bodyPr>
          <a:lstStyle>
            <a:lvl1pPr algn="r">
              <a:defRPr sz="1600" i="1">
                <a:solidFill>
                  <a:schemeClr val="bg1"/>
                </a:solidFill>
              </a:defRPr>
            </a:lvl1pPr>
            <a:lvl2pPr algn="r">
              <a:defRPr sz="1400" i="1">
                <a:solidFill>
                  <a:schemeClr val="bg1"/>
                </a:solidFill>
              </a:defRPr>
            </a:lvl2pPr>
            <a:lvl3pPr algn="r">
              <a:defRPr sz="1200" i="1">
                <a:solidFill>
                  <a:schemeClr val="bg1"/>
                </a:solidFill>
              </a:defRPr>
            </a:lvl3pPr>
            <a:lvl4pPr algn="r">
              <a:defRPr sz="1100" i="1">
                <a:solidFill>
                  <a:schemeClr val="bg1"/>
                </a:solidFill>
              </a:defRPr>
            </a:lvl4pPr>
            <a:lvl5pPr algn="r">
              <a:defRPr sz="11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accent4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266090"/>
            <a:ext cx="4888799" cy="4861318"/>
          </a:xfrm>
          <a:prstGeom prst="round1Rect">
            <a:avLst>
              <a:gd name="adj" fmla="val 4915"/>
            </a:avLst>
          </a:prstGeom>
          <a:blipFill dpi="0" rotWithShape="0">
            <a:blip r:embed="rId2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0"/>
          </p:nvPr>
        </p:nvSpPr>
        <p:spPr>
          <a:xfrm>
            <a:off x="5187600" y="1275740"/>
            <a:ext cx="3762000" cy="4851521"/>
          </a:xfrm>
          <a:solidFill>
            <a:schemeClr val="accent6"/>
          </a:solidFill>
        </p:spPr>
        <p:txBody>
          <a:bodyPr anchor="ctr">
            <a:noAutofit/>
          </a:bodyPr>
          <a:lstStyle>
            <a:lvl1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algn="l" defTabSz="457200" rtl="0" eaLnBrk="1" latinLnBrk="0" hangingPunct="1">
              <a:spcBef>
                <a:spcPct val="20000"/>
              </a:spcBef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algn="l" defTabSz="457200" rtl="0" eaLnBrk="1" latinLnBrk="0" hangingPunct="1">
              <a:spcBef>
                <a:spcPct val="20000"/>
              </a:spcBef>
              <a:defRPr lang="fr-FR" sz="1200" b="1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1Rect">
            <a:avLst>
              <a:gd name="adj" fmla="val 50000"/>
            </a:avLst>
          </a:prstGeom>
          <a:solidFill>
            <a:schemeClr val="accent4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5EDE6-24FB-430F-B9F0-AF540E4993A6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599" y="1930400"/>
            <a:ext cx="7936089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4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0AB46-D11F-4546-807E-EFF7C549C086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4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884610" y="2657231"/>
            <a:ext cx="3778303" cy="3574236"/>
          </a:xfrm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endParaRPr lang="fr-FR" noProof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1"/>
          </p:nvPr>
        </p:nvSpPr>
        <p:spPr>
          <a:xfrm>
            <a:off x="66648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3" name="Espace réservé du texte 9"/>
          <p:cNvSpPr>
            <a:spLocks noGrp="1"/>
          </p:cNvSpPr>
          <p:nvPr>
            <p:ph type="body" sz="quarter" idx="12"/>
          </p:nvPr>
        </p:nvSpPr>
        <p:spPr>
          <a:xfrm>
            <a:off x="488461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4" name="Espace réservé du graphique 2"/>
          <p:cNvSpPr>
            <a:spLocks noGrp="1"/>
          </p:cNvSpPr>
          <p:nvPr>
            <p:ph type="chart" sz="quarter" idx="13"/>
          </p:nvPr>
        </p:nvSpPr>
        <p:spPr>
          <a:xfrm>
            <a:off x="666480" y="2657231"/>
            <a:ext cx="3202135" cy="3574236"/>
          </a:xfrm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endParaRPr lang="fr-FR" noProof="0" dirty="0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A1D9B-3CBF-4727-91F0-6D7CC6BFD10C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1930400"/>
            <a:ext cx="3978276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4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767385" y="1930401"/>
            <a:ext cx="3778303" cy="4301066"/>
          </a:xfrm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endParaRPr lang="fr-FR" noProof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A6505-C56E-4A08-8350-9F273B2C6452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4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C8755-4BEE-476A-9086-8DC458A3B955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ndir un rectangle avec un coin diagonal 9"/>
          <p:cNvSpPr/>
          <p:nvPr userDrawn="1"/>
        </p:nvSpPr>
        <p:spPr>
          <a:xfrm>
            <a:off x="201613" y="201613"/>
            <a:ext cx="8748712" cy="6492875"/>
          </a:xfrm>
          <a:prstGeom prst="round2DiagRect">
            <a:avLst>
              <a:gd name="adj1" fmla="val 0"/>
              <a:gd name="adj2" fmla="val 5243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latin typeface="Arial" panose="020B0604020202020204" pitchFamily="34" charset="0"/>
            </a:endParaRPr>
          </a:p>
        </p:txBody>
      </p:sp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587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44675" y="2805817"/>
            <a:ext cx="5486400" cy="566738"/>
          </a:xfrm>
          <a:prstGeom prst="rect">
            <a:avLst/>
          </a:prstGeom>
          <a:noFill/>
        </p:spPr>
        <p:txBody>
          <a:bodyPr anchor="b">
            <a:noAutofit/>
          </a:bodyPr>
          <a:lstStyle>
            <a:lvl1pPr marL="0" indent="0" algn="ctr"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44675" y="3474156"/>
            <a:ext cx="5486400" cy="804862"/>
          </a:xfrm>
        </p:spPr>
        <p:txBody>
          <a:bodyPr>
            <a:noAutofit/>
          </a:bodyPr>
          <a:lstStyle>
            <a:lvl1pPr marL="0" indent="0" algn="ctr">
              <a:buNone/>
              <a:defRPr sz="1800" i="1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ndir un rectangle à un seul coin 10"/>
          <p:cNvSpPr/>
          <p:nvPr userDrawn="1"/>
        </p:nvSpPr>
        <p:spPr>
          <a:xfrm flipH="1" flipV="1">
            <a:off x="201613" y="1501775"/>
            <a:ext cx="8748712" cy="5192713"/>
          </a:xfrm>
          <a:prstGeom prst="round1Rect">
            <a:avLst>
              <a:gd name="adj" fmla="val 7152"/>
            </a:avLst>
          </a:prstGeom>
          <a:solidFill>
            <a:srgbClr val="CAC7C4"/>
          </a:solidFill>
          <a:ln>
            <a:noFill/>
          </a:ln>
        </p:spPr>
        <p:txBody>
          <a:bodyPr>
            <a:normAutofit/>
          </a:bodyPr>
          <a:lstStyle/>
          <a:p>
            <a:pPr marL="180975" indent="-180975" fontAlgn="auto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60000"/>
              <a:buFont typeface="Courier New" panose="02070309020205020404" pitchFamily="49" charset="0"/>
              <a:buChar char="o"/>
              <a:defRPr/>
            </a:pPr>
            <a:endParaRPr lang="fr-FR" sz="2400" dirty="0">
              <a:latin typeface="Arial" pitchFamily="34" charset="0"/>
              <a:cs typeface="+mn-cs"/>
            </a:endParaRPr>
          </a:p>
        </p:txBody>
      </p:sp>
      <p:pic>
        <p:nvPicPr>
          <p:cNvPr id="5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201600" y="1501775"/>
            <a:ext cx="8718550" cy="519196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i="1">
                <a:solidFill>
                  <a:schemeClr val="bg1"/>
                </a:solidFill>
              </a:defRPr>
            </a:lvl1pPr>
            <a:lvl2pPr marL="457200" indent="0" algn="ctr">
              <a:buNone/>
              <a:defRPr sz="1800" i="1">
                <a:solidFill>
                  <a:schemeClr val="bg1"/>
                </a:solidFill>
              </a:defRPr>
            </a:lvl2pPr>
            <a:lvl3pPr marL="914400" indent="0" algn="ctr">
              <a:buNone/>
              <a:defRPr sz="1600" i="1">
                <a:solidFill>
                  <a:schemeClr val="bg1"/>
                </a:solidFill>
              </a:defRPr>
            </a:lvl3pPr>
            <a:lvl4pPr marL="1371600" indent="0" algn="ctr">
              <a:buNone/>
              <a:defRPr sz="1400" i="1">
                <a:solidFill>
                  <a:schemeClr val="bg1"/>
                </a:solidFill>
              </a:defRPr>
            </a:lvl4pPr>
            <a:lvl5pPr marL="1828800" indent="0" algn="ctr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tx2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61B51D9-676D-453B-92B0-F3E7A9DA7A9C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riffet.anne\Desktop\veolia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3925" y="1317625"/>
            <a:ext cx="222091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space réservé du contenu 2"/>
          <p:cNvSpPr>
            <a:spLocks noGrp="1"/>
          </p:cNvSpPr>
          <p:nvPr>
            <p:ph sz="half" idx="1"/>
          </p:nvPr>
        </p:nvSpPr>
        <p:spPr>
          <a:xfrm flipH="1" flipV="1">
            <a:off x="201599" y="1501772"/>
            <a:ext cx="8717691" cy="5191965"/>
          </a:xfrm>
          <a:prstGeom prst="round1Rect">
            <a:avLst>
              <a:gd name="adj" fmla="val 8310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5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fr-FR" dirty="0"/>
          </a:p>
        </p:txBody>
      </p:sp>
      <p:sp>
        <p:nvSpPr>
          <p:cNvPr id="12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502537"/>
            <a:ext cx="8748000" cy="5191200"/>
          </a:xfrm>
          <a:prstGeom prst="round1Rect">
            <a:avLst>
              <a:gd name="adj" fmla="val 7926"/>
            </a:avLst>
          </a:prstGeom>
          <a:blipFill dpi="0" rotWithShape="0">
            <a:blip r:embed="rId3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2438396" y="4313059"/>
            <a:ext cx="5971999" cy="1828800"/>
          </a:xfrm>
        </p:spPr>
        <p:txBody>
          <a:bodyPr anchor="b">
            <a:noAutofit/>
          </a:bodyPr>
          <a:lstStyle>
            <a:lvl1pPr algn="r">
              <a:defRPr sz="1600" i="1">
                <a:solidFill>
                  <a:schemeClr val="bg1"/>
                </a:solidFill>
              </a:defRPr>
            </a:lvl1pPr>
            <a:lvl2pPr algn="r">
              <a:defRPr sz="1400" i="1">
                <a:solidFill>
                  <a:schemeClr val="bg1"/>
                </a:solidFill>
              </a:defRPr>
            </a:lvl2pPr>
            <a:lvl3pPr algn="r">
              <a:defRPr sz="1200" i="1">
                <a:solidFill>
                  <a:schemeClr val="bg1"/>
                </a:solidFill>
              </a:defRPr>
            </a:lvl3pPr>
            <a:lvl4pPr algn="r">
              <a:defRPr sz="1100" i="1">
                <a:solidFill>
                  <a:schemeClr val="bg1"/>
                </a:solidFill>
              </a:defRPr>
            </a:lvl4pPr>
            <a:lvl5pPr algn="r">
              <a:defRPr sz="11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599" y="200174"/>
            <a:ext cx="8748000" cy="1217464"/>
          </a:xfrm>
          <a:prstGeom prst="round1Rect">
            <a:avLst>
              <a:gd name="adj" fmla="val 28673"/>
            </a:avLst>
          </a:prstGeom>
          <a:solidFill>
            <a:schemeClr val="tx2"/>
          </a:solidFill>
        </p:spPr>
        <p:txBody>
          <a:bodyPr/>
          <a:lstStyle>
            <a:lvl1pPr algn="l">
              <a:defRPr lang="fr-FR"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et modifiez le titre</a:t>
            </a:r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ce réservé pour une image  18"/>
          <p:cNvSpPr>
            <a:spLocks noGrp="1"/>
          </p:cNvSpPr>
          <p:nvPr>
            <p:ph type="pic" sz="quarter" idx="11"/>
          </p:nvPr>
        </p:nvSpPr>
        <p:spPr>
          <a:xfrm flipH="1" flipV="1">
            <a:off x="201599" y="1266090"/>
            <a:ext cx="4888799" cy="4861318"/>
          </a:xfrm>
          <a:prstGeom prst="round1Rect">
            <a:avLst>
              <a:gd name="adj" fmla="val 4915"/>
            </a:avLst>
          </a:prstGeom>
          <a:blipFill dpi="0" rotWithShape="0">
            <a:blip r:embed="rId2" cstate="screen"/>
            <a:srcRect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>
              <a:buNone/>
              <a:defRPr sz="500"/>
            </a:lvl1pPr>
          </a:lstStyle>
          <a:p>
            <a:pPr lvl="0"/>
            <a:endParaRPr lang="fr-FR" noProof="0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0"/>
          </p:nvPr>
        </p:nvSpPr>
        <p:spPr>
          <a:xfrm>
            <a:off x="5187600" y="1275740"/>
            <a:ext cx="3762000" cy="4851521"/>
          </a:xfrm>
          <a:solidFill>
            <a:schemeClr val="accent6"/>
          </a:solidFill>
        </p:spPr>
        <p:txBody>
          <a:bodyPr anchor="ctr">
            <a:noAutofit/>
          </a:bodyPr>
          <a:lstStyle>
            <a:lvl1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algn="l" defTabSz="457200" rtl="0" eaLnBrk="1" latinLnBrk="0" hangingPunct="1">
              <a:spcBef>
                <a:spcPct val="20000"/>
              </a:spcBef>
              <a:buClr>
                <a:schemeClr val="accent6"/>
              </a:buClr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algn="l" defTabSz="457200" rtl="0" eaLnBrk="1" latinLnBrk="0" hangingPunct="1">
              <a:spcBef>
                <a:spcPct val="20000"/>
              </a:spcBef>
              <a:defRPr lang="fr-FR" sz="1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algn="l" defTabSz="457200" rtl="0" eaLnBrk="1" latinLnBrk="0" hangingPunct="1">
              <a:spcBef>
                <a:spcPct val="20000"/>
              </a:spcBef>
              <a:defRPr lang="fr-FR" sz="1200" b="1" kern="12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1Rect">
            <a:avLst>
              <a:gd name="adj" fmla="val 50000"/>
            </a:avLst>
          </a:prstGeom>
          <a:solidFill>
            <a:schemeClr val="tx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F137C-4671-472B-B47E-448390AE7F77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599" y="1930400"/>
            <a:ext cx="7936089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tx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FC9D9-4BDF-48D8-BE55-B471A4B259C3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tx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884610" y="2657231"/>
            <a:ext cx="3778303" cy="3574236"/>
          </a:xfrm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endParaRPr lang="fr-FR" noProof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1"/>
          </p:nvPr>
        </p:nvSpPr>
        <p:spPr>
          <a:xfrm>
            <a:off x="66648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3" name="Espace réservé du texte 9"/>
          <p:cNvSpPr>
            <a:spLocks noGrp="1"/>
          </p:cNvSpPr>
          <p:nvPr>
            <p:ph type="body" sz="quarter" idx="12"/>
          </p:nvPr>
        </p:nvSpPr>
        <p:spPr>
          <a:xfrm>
            <a:off x="4884610" y="1615178"/>
            <a:ext cx="3524738" cy="914400"/>
          </a:xfrm>
        </p:spPr>
        <p:txBody>
          <a:bodyPr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200" b="0"/>
            </a:lvl1pPr>
            <a:lvl2pPr marL="265112" indent="0">
              <a:buNone/>
              <a:defRPr sz="1100"/>
            </a:lvl2pPr>
            <a:lvl3pPr marL="801688" indent="0">
              <a:buNone/>
              <a:defRPr sz="9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14" name="Espace réservé du graphique 2"/>
          <p:cNvSpPr>
            <a:spLocks noGrp="1"/>
          </p:cNvSpPr>
          <p:nvPr>
            <p:ph type="chart" sz="quarter" idx="13"/>
          </p:nvPr>
        </p:nvSpPr>
        <p:spPr>
          <a:xfrm>
            <a:off x="666480" y="2657231"/>
            <a:ext cx="3202135" cy="3574236"/>
          </a:xfrm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endParaRPr lang="fr-FR" noProof="0" dirty="0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F9630-A179-4112-B076-046B06ACC9F6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1930400"/>
            <a:ext cx="3978276" cy="4301067"/>
          </a:xfrm>
          <a:noFill/>
        </p:spPr>
        <p:txBody>
          <a:bodyPr>
            <a:normAutofit/>
          </a:bodyPr>
          <a:lstStyle>
            <a:lvl1pPr marL="179388" indent="-179388">
              <a:buClr>
                <a:srgbClr val="9C9E9F"/>
              </a:buClr>
              <a:buSzPct val="70000"/>
              <a:buFontTx/>
              <a:buBlip>
                <a:blip r:embed="rId2"/>
              </a:buBlip>
              <a:defRPr sz="1800" b="0">
                <a:solidFill>
                  <a:schemeClr val="tx1"/>
                </a:solidFill>
              </a:defRPr>
            </a:lvl1pPr>
            <a:lvl2pPr marL="450850" indent="-179388">
              <a:buClr>
                <a:srgbClr val="E2001A"/>
              </a:buClr>
              <a:buSzPct val="70000"/>
              <a:buFontTx/>
              <a:buBlip>
                <a:blip r:embed="rId3"/>
              </a:buBlip>
              <a:defRPr sz="1400" b="0" i="1">
                <a:solidFill>
                  <a:srgbClr val="E2001A"/>
                </a:solidFill>
              </a:defRPr>
            </a:lvl2pPr>
            <a:lvl3pPr marL="631825" indent="-180975">
              <a:buClr>
                <a:srgbClr val="E2001A"/>
              </a:buClr>
              <a:buSzPct val="50000"/>
              <a:buFontTx/>
              <a:buBlip>
                <a:blip r:embed="rId3"/>
              </a:buBlip>
              <a:defRPr sz="1100" b="0">
                <a:solidFill>
                  <a:schemeClr val="tx1"/>
                </a:solidFill>
              </a:defRPr>
            </a:lvl3pPr>
            <a:lvl4pPr>
              <a:defRPr sz="1200" b="0">
                <a:solidFill>
                  <a:schemeClr val="tx1"/>
                </a:solidFill>
              </a:defRPr>
            </a:lvl4pPr>
            <a:lvl5pPr>
              <a:defRPr sz="1200" b="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tx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quarter" idx="10"/>
          </p:nvPr>
        </p:nvSpPr>
        <p:spPr>
          <a:xfrm>
            <a:off x="4767385" y="1930401"/>
            <a:ext cx="3778303" cy="4301066"/>
          </a:xfrm>
        </p:spPr>
        <p:txBody>
          <a:bodyPr rtlCol="0">
            <a:normAutofit/>
          </a:bodyPr>
          <a:lstStyle>
            <a:lvl1pPr>
              <a:defRPr sz="500"/>
            </a:lvl1pPr>
          </a:lstStyle>
          <a:p>
            <a:pPr lvl="0"/>
            <a:endParaRPr lang="fr-FR" noProof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A0293-2C9E-4F7B-B156-F8E0A60562DF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itre 1"/>
          <p:cNvSpPr>
            <a:spLocks noGrp="1"/>
          </p:cNvSpPr>
          <p:nvPr>
            <p:ph type="title"/>
          </p:nvPr>
        </p:nvSpPr>
        <p:spPr>
          <a:xfrm>
            <a:off x="201600" y="201600"/>
            <a:ext cx="8748000" cy="972172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tx2"/>
          </a:solidFill>
        </p:spPr>
        <p:txBody>
          <a:bodyPr/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7A58E-5F6D-427F-B6A8-F29847817DD2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Ovr>
    <a:masterClrMapping/>
  </p:clrMapOvr>
  <p:transition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7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24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32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0.xml"/><Relationship Id="rId9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1613" y="201613"/>
            <a:ext cx="8748712" cy="971550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5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205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8013" y="1928813"/>
            <a:ext cx="82296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60325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lang="fr-FR"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702425" y="64008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6C0EF266-311F-433F-8FE0-CE565B73F067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  <p:pic>
        <p:nvPicPr>
          <p:cNvPr id="2054" name="Image 10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6518275"/>
            <a:ext cx="10795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05" r:id="rId1"/>
    <p:sldLayoutId id="2147484579" r:id="rId2"/>
    <p:sldLayoutId id="2147484606" r:id="rId3"/>
  </p:sldLayoutIdLst>
  <p:transition>
    <p:pull dir="lu"/>
  </p:transition>
  <p:hf sldNum="0" hdr="0"/>
  <p:txStyles>
    <p:titleStyle>
      <a:lvl1pPr marL="271463"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  <a:lvl2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7286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11858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6430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21002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179388" indent="-179388" algn="l" defTabSz="457200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Courier New" pitchFamily="49" charset="0"/>
        <a:buChar char="o"/>
        <a:defRPr lang="fr-FR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450850" indent="-185738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60000"/>
        <a:buFont typeface="Courier New" pitchFamily="49" charset="0"/>
        <a:buChar char="o"/>
        <a:defRPr lang="fr-FR" sz="1600" i="1" kern="1200" dirty="0">
          <a:solidFill>
            <a:srgbClr val="E2001A"/>
          </a:solidFill>
          <a:latin typeface="Arial" panose="020B0604020202020204" pitchFamily="34" charset="0"/>
          <a:ea typeface="+mn-ea"/>
          <a:cs typeface="+mn-cs"/>
        </a:defRPr>
      </a:lvl2pPr>
      <a:lvl3pPr marL="982663" indent="-180975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50000"/>
        <a:buFont typeface="Courier New" pitchFamily="49" charset="0"/>
        <a:buChar char="o"/>
        <a:defRPr lang="fr-FR" sz="11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1613" y="201613"/>
            <a:ext cx="8748712" cy="971550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bg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075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8013" y="1928813"/>
            <a:ext cx="82296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pic>
        <p:nvPicPr>
          <p:cNvPr id="3076" name="Image 10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6518275"/>
            <a:ext cx="10795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60325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lang="fr-FR"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702425" y="64008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F1EEEF8-771D-4E91-ACF6-67506EDC8AD1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7" r:id="rId1"/>
    <p:sldLayoutId id="2147484608" r:id="rId2"/>
    <p:sldLayoutId id="2147484609" r:id="rId3"/>
    <p:sldLayoutId id="2147484580" r:id="rId4"/>
    <p:sldLayoutId id="2147484581" r:id="rId5"/>
    <p:sldLayoutId id="2147484582" r:id="rId6"/>
    <p:sldLayoutId id="2147484583" r:id="rId7"/>
    <p:sldLayoutId id="2147484584" r:id="rId8"/>
  </p:sldLayoutIdLst>
  <p:transition>
    <p:pull dir="lu"/>
  </p:transition>
  <p:hf sldNum="0" hdr="0"/>
  <p:txStyles>
    <p:titleStyle>
      <a:lvl1pPr marL="271463"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  <a:lvl2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7286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11858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6430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21002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179388" indent="-179388" algn="l" defTabSz="457200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Courier New" pitchFamily="49" charset="0"/>
        <a:buChar char="o"/>
        <a:defRPr lang="fr-FR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450850" indent="-185738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60000"/>
        <a:buFont typeface="Courier New" pitchFamily="49" charset="0"/>
        <a:buChar char="o"/>
        <a:defRPr lang="fr-FR" sz="1600" i="1" kern="1200" dirty="0">
          <a:solidFill>
            <a:srgbClr val="E2001A"/>
          </a:solidFill>
          <a:latin typeface="Arial" panose="020B0604020202020204" pitchFamily="34" charset="0"/>
          <a:ea typeface="+mn-ea"/>
          <a:cs typeface="+mn-cs"/>
        </a:defRPr>
      </a:lvl2pPr>
      <a:lvl3pPr marL="982663" indent="-180975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50000"/>
        <a:buFont typeface="Courier New" pitchFamily="49" charset="0"/>
        <a:buChar char="o"/>
        <a:defRPr lang="fr-FR" sz="11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1613" y="201613"/>
            <a:ext cx="8748712" cy="971550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409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8013" y="1928813"/>
            <a:ext cx="82296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pic>
        <p:nvPicPr>
          <p:cNvPr id="4100" name="Image 10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6518275"/>
            <a:ext cx="10795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60325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lang="fr-FR"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702425" y="64008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2E0F5B1-3489-48F5-AC5A-6D826A770988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10" r:id="rId1"/>
    <p:sldLayoutId id="2147484611" r:id="rId2"/>
    <p:sldLayoutId id="2147484612" r:id="rId3"/>
    <p:sldLayoutId id="2147484585" r:id="rId4"/>
    <p:sldLayoutId id="2147484586" r:id="rId5"/>
    <p:sldLayoutId id="2147484587" r:id="rId6"/>
    <p:sldLayoutId id="2147484588" r:id="rId7"/>
    <p:sldLayoutId id="2147484589" r:id="rId8"/>
  </p:sldLayoutIdLst>
  <p:transition>
    <p:pull dir="lu"/>
  </p:transition>
  <p:hf sldNum="0" hdr="0"/>
  <p:txStyles>
    <p:titleStyle>
      <a:lvl1pPr marL="271463"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  <a:lvl2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7286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11858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6430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21002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179388" indent="-179388" algn="l" defTabSz="457200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Courier New" pitchFamily="49" charset="0"/>
        <a:buChar char="o"/>
        <a:defRPr lang="fr-FR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450850" indent="-185738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60000"/>
        <a:buFont typeface="Courier New" pitchFamily="49" charset="0"/>
        <a:buChar char="o"/>
        <a:defRPr lang="fr-FR" sz="1600" i="1" kern="1200" dirty="0">
          <a:solidFill>
            <a:srgbClr val="E2001A"/>
          </a:solidFill>
          <a:latin typeface="Arial" panose="020B0604020202020204" pitchFamily="34" charset="0"/>
          <a:ea typeface="+mn-ea"/>
          <a:cs typeface="+mn-cs"/>
        </a:defRPr>
      </a:lvl2pPr>
      <a:lvl3pPr marL="982663" indent="-180975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50000"/>
        <a:buFont typeface="Courier New" pitchFamily="49" charset="0"/>
        <a:buChar char="o"/>
        <a:defRPr lang="fr-FR" sz="11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1613" y="201613"/>
            <a:ext cx="8748712" cy="971550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5123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8013" y="1928813"/>
            <a:ext cx="82296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pic>
        <p:nvPicPr>
          <p:cNvPr id="5124" name="Image 10"/>
          <p:cNvPicPr>
            <a:picLocks noChangeAspect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3400" y="6518275"/>
            <a:ext cx="10795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60325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lang="fr-FR"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702425" y="64008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5375979-66EC-4C4B-97F4-E3EADD7309E8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13" r:id="rId1"/>
    <p:sldLayoutId id="2147484614" r:id="rId2"/>
    <p:sldLayoutId id="2147484615" r:id="rId3"/>
    <p:sldLayoutId id="2147484590" r:id="rId4"/>
    <p:sldLayoutId id="2147484591" r:id="rId5"/>
    <p:sldLayoutId id="2147484592" r:id="rId6"/>
    <p:sldLayoutId id="2147484593" r:id="rId7"/>
    <p:sldLayoutId id="2147484594" r:id="rId8"/>
    <p:sldLayoutId id="2147484616" r:id="rId9"/>
  </p:sldLayoutIdLst>
  <p:transition>
    <p:pull dir="lu"/>
  </p:transition>
  <p:hf sldNum="0" hdr="0"/>
  <p:txStyles>
    <p:titleStyle>
      <a:lvl1pPr marL="271463"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  <a:lvl2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7286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11858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6430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21002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179388" indent="-179388" algn="l" defTabSz="457200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Courier New" pitchFamily="49" charset="0"/>
        <a:buChar char="o"/>
        <a:defRPr lang="fr-FR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450850" indent="-185738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60000"/>
        <a:buFont typeface="Courier New" pitchFamily="49" charset="0"/>
        <a:buChar char="o"/>
        <a:defRPr lang="fr-FR" sz="1600" i="1" kern="1200" dirty="0">
          <a:solidFill>
            <a:srgbClr val="E2001A"/>
          </a:solidFill>
          <a:latin typeface="Arial" panose="020B0604020202020204" pitchFamily="34" charset="0"/>
          <a:ea typeface="+mn-ea"/>
          <a:cs typeface="+mn-cs"/>
        </a:defRPr>
      </a:lvl2pPr>
      <a:lvl3pPr marL="982663" indent="-180975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50000"/>
        <a:buFont typeface="Courier New" pitchFamily="49" charset="0"/>
        <a:buChar char="o"/>
        <a:defRPr lang="fr-FR" sz="11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1613" y="201613"/>
            <a:ext cx="8748712" cy="971550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4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614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8013" y="1928813"/>
            <a:ext cx="82296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pic>
        <p:nvPicPr>
          <p:cNvPr id="6148" name="Image 10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6518275"/>
            <a:ext cx="10795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60325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lang="fr-FR"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702425" y="64008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3DDA598-F50C-4E83-A0F8-FF50AD92084F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17" r:id="rId1"/>
    <p:sldLayoutId id="2147484618" r:id="rId2"/>
    <p:sldLayoutId id="2147484619" r:id="rId3"/>
    <p:sldLayoutId id="2147484595" r:id="rId4"/>
    <p:sldLayoutId id="2147484596" r:id="rId5"/>
    <p:sldLayoutId id="2147484597" r:id="rId6"/>
    <p:sldLayoutId id="2147484598" r:id="rId7"/>
    <p:sldLayoutId id="2147484599" r:id="rId8"/>
  </p:sldLayoutIdLst>
  <p:transition>
    <p:pull dir="lu"/>
  </p:transition>
  <p:hf sldNum="0" hdr="0"/>
  <p:txStyles>
    <p:titleStyle>
      <a:lvl1pPr marL="271463"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  <a:lvl2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7286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11858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6430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21002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179388" indent="-179388" algn="l" defTabSz="457200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Courier New" pitchFamily="49" charset="0"/>
        <a:buChar char="o"/>
        <a:defRPr lang="fr-FR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450850" indent="-185738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60000"/>
        <a:buFont typeface="Courier New" pitchFamily="49" charset="0"/>
        <a:buChar char="o"/>
        <a:defRPr lang="fr-FR" sz="1600" i="1" kern="1200" dirty="0">
          <a:solidFill>
            <a:srgbClr val="E2001A"/>
          </a:solidFill>
          <a:latin typeface="Arial" panose="020B0604020202020204" pitchFamily="34" charset="0"/>
          <a:ea typeface="+mn-ea"/>
          <a:cs typeface="+mn-cs"/>
        </a:defRPr>
      </a:lvl2pPr>
      <a:lvl3pPr marL="982663" indent="-180975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50000"/>
        <a:buFont typeface="Courier New" pitchFamily="49" charset="0"/>
        <a:buChar char="o"/>
        <a:defRPr lang="fr-FR" sz="11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01613" y="201613"/>
            <a:ext cx="8748712" cy="971550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717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8013" y="1928813"/>
            <a:ext cx="8229600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pic>
        <p:nvPicPr>
          <p:cNvPr id="7172" name="Image 10"/>
          <p:cNvPicPr>
            <a:picLocks noChangeAspect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6518275"/>
            <a:ext cx="107950" cy="10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603250" y="6400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lang="fr-FR"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pl-PL"/>
              <a:t>VIII Konferencja Naukowo - Techniczna</a:t>
            </a:r>
            <a:endParaRPr dirty="0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702425" y="64008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46956DD-4B7B-4E2C-B75E-CEB86CB74545}" type="slidenum">
              <a:rPr lang="fr-FR"/>
              <a:pPr>
                <a:defRPr/>
              </a:pPr>
              <a:t>‹#›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0" r:id="rId1"/>
    <p:sldLayoutId id="2147484621" r:id="rId2"/>
    <p:sldLayoutId id="2147484622" r:id="rId3"/>
    <p:sldLayoutId id="2147484600" r:id="rId4"/>
    <p:sldLayoutId id="2147484601" r:id="rId5"/>
    <p:sldLayoutId id="2147484602" r:id="rId6"/>
    <p:sldLayoutId id="2147484603" r:id="rId7"/>
    <p:sldLayoutId id="2147484604" r:id="rId8"/>
  </p:sldLayoutIdLst>
  <p:transition>
    <p:pull dir="lu"/>
  </p:transition>
  <p:hf sldNum="0" hdr="0"/>
  <p:txStyles>
    <p:titleStyle>
      <a:lvl1pPr marL="271463" algn="l" defTabSz="457200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  <a:lvl2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2pPr>
      <a:lvl3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3pPr>
      <a:lvl4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4pPr>
      <a:lvl5pPr marL="271463"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5pPr>
      <a:lvl6pPr marL="7286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6pPr>
      <a:lvl7pPr marL="11858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7pPr>
      <a:lvl8pPr marL="16430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8pPr>
      <a:lvl9pPr marL="2100263" algn="l" defTabSz="457200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pitchFamily="34" charset="0"/>
        </a:defRPr>
      </a:lvl9pPr>
    </p:titleStyle>
    <p:bodyStyle>
      <a:lvl1pPr marL="179388" indent="-179388" algn="l" defTabSz="457200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Courier New" pitchFamily="49" charset="0"/>
        <a:buChar char="o"/>
        <a:defRPr lang="fr-FR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450850" indent="-185738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60000"/>
        <a:buFont typeface="Courier New" pitchFamily="49" charset="0"/>
        <a:buChar char="o"/>
        <a:defRPr lang="fr-FR" sz="1600" i="1" kern="1200" dirty="0">
          <a:solidFill>
            <a:srgbClr val="E2001A"/>
          </a:solidFill>
          <a:latin typeface="Arial" panose="020B0604020202020204" pitchFamily="34" charset="0"/>
          <a:ea typeface="+mn-ea"/>
          <a:cs typeface="+mn-cs"/>
        </a:defRPr>
      </a:lvl2pPr>
      <a:lvl3pPr marL="982663" indent="-180975" algn="l" defTabSz="457200" rtl="0" eaLnBrk="0" fontAlgn="base" hangingPunct="0">
        <a:spcBef>
          <a:spcPct val="20000"/>
        </a:spcBef>
        <a:spcAft>
          <a:spcPct val="0"/>
        </a:spcAft>
        <a:buClr>
          <a:srgbClr val="F20000"/>
        </a:buClr>
        <a:buSzPct val="50000"/>
        <a:buFont typeface="Courier New" pitchFamily="49" charset="0"/>
        <a:buChar char="o"/>
        <a:defRPr lang="fr-FR" sz="11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fr-FR" sz="1200" kern="1200" dirty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4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5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obrazu 5" descr="Centralna Oczyszczalnia Ścieków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 flipH="1" flipV="1">
            <a:off x="177421" y="272955"/>
            <a:ext cx="8626454" cy="6026966"/>
          </a:xfrm>
        </p:spPr>
      </p:pic>
      <p:sp>
        <p:nvSpPr>
          <p:cNvPr id="26627" name="Titre 1"/>
          <p:cNvSpPr>
            <a:spLocks noGrp="1"/>
          </p:cNvSpPr>
          <p:nvPr>
            <p:ph type="ctrTitle"/>
          </p:nvPr>
        </p:nvSpPr>
        <p:spPr bwMode="auto">
          <a:xfrm>
            <a:off x="973139" y="5186362"/>
            <a:ext cx="7386637" cy="835025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Przedsiębiorstwo Wodociągów i Kanalizacji Sp. z o.o. </a:t>
            </a:r>
            <a:b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pl-PL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w Tarnowskich Górach</a:t>
            </a:r>
            <a:endParaRPr lang="fr-F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3491" name="Sous-titre 2"/>
          <p:cNvSpPr>
            <a:spLocks noGrp="1"/>
          </p:cNvSpPr>
          <p:nvPr>
            <p:ph type="subTitle" idx="1"/>
          </p:nvPr>
        </p:nvSpPr>
        <p:spPr>
          <a:xfrm>
            <a:off x="973139" y="4270376"/>
            <a:ext cx="6942138" cy="72470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pl-PL" sz="2800" b="1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MARZEC ŚWIATOWY DZIEŃ WODY</a:t>
            </a:r>
          </a:p>
          <a:p>
            <a:pPr eaLnBrk="1" hangingPunct="1">
              <a:defRPr/>
            </a:pPr>
            <a:endParaRPr sz="28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9" name="Picture 3" descr="C:\Users\griffet.anne\Desktop\veolia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63925" y="87313"/>
            <a:ext cx="2220913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Symbol zastępczy obrazu 11" descr="iStock_10898677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 flipH="1" flipV="1">
            <a:off x="-1" y="1574798"/>
            <a:ext cx="8949599" cy="5191125"/>
          </a:xfrm>
        </p:spPr>
      </p:pic>
      <p:sp>
        <p:nvSpPr>
          <p:cNvPr id="6" name="Titre 5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sz="2400" i="1" dirty="0" smtClean="0"/>
              <a:t>Woda zużyta”</a:t>
            </a:r>
            <a:endParaRPr lang="fr-FR" sz="2400" i="1" dirty="0" smtClean="0"/>
          </a:p>
        </p:txBody>
      </p:sp>
      <p:sp>
        <p:nvSpPr>
          <p:cNvPr id="14" name="Prostokąt zaokrąglony 13"/>
          <p:cNvSpPr/>
          <p:nvPr/>
        </p:nvSpPr>
        <p:spPr>
          <a:xfrm>
            <a:off x="201600" y="1842449"/>
            <a:ext cx="4725242" cy="1419366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pl-PL" dirty="0" smtClean="0"/>
              <a:t>  22 marca obchodzimy Światowy Dzień Wody. Święto to ma na celu uświadomienie nam, jak wielką rolę odgrywa woda i jak wielkie zagrożenie niesie ze sobą spadek jej zasobów.</a:t>
            </a:r>
          </a:p>
          <a:p>
            <a:pPr>
              <a:buClr>
                <a:schemeClr val="bg1"/>
              </a:buClr>
            </a:pPr>
            <a:endParaRPr lang="pl-PL" dirty="0"/>
          </a:p>
        </p:txBody>
      </p:sp>
      <p:sp>
        <p:nvSpPr>
          <p:cNvPr id="15" name="Prostokąt zaokrąglony 14"/>
          <p:cNvSpPr/>
          <p:nvPr/>
        </p:nvSpPr>
        <p:spPr>
          <a:xfrm>
            <a:off x="764274" y="3534770"/>
            <a:ext cx="4858603" cy="1286256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pl-PL" dirty="0" smtClean="0"/>
              <a:t>	Święto  zostało ustanowione przez  Zgromadzenie Ogólne ONZ  rezolucją z 22 grudnia 1992, obchodzone corocznie od 22 marca 1993 roku </a:t>
            </a:r>
            <a:endParaRPr lang="pl-PL" dirty="0"/>
          </a:p>
        </p:txBody>
      </p:sp>
      <p:sp>
        <p:nvSpPr>
          <p:cNvPr id="9" name="Prostokąt zaokrąglony 8"/>
          <p:cNvSpPr/>
          <p:nvPr/>
        </p:nvSpPr>
        <p:spPr>
          <a:xfrm>
            <a:off x="471222" y="5117910"/>
            <a:ext cx="8478376" cy="1214652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chemeClr val="bg1"/>
              </a:buClr>
            </a:pPr>
            <a:endParaRPr lang="pl-PL" dirty="0" smtClean="0"/>
          </a:p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pl-PL" dirty="0" smtClean="0"/>
              <a:t> Corocznie Dzień Wody obchodzony jest pod innym hasłem.</a:t>
            </a:r>
          </a:p>
          <a:p>
            <a:pPr>
              <a:buClr>
                <a:schemeClr val="bg1"/>
              </a:buClr>
            </a:pPr>
            <a:r>
              <a:rPr lang="pl-PL" sz="2800" dirty="0" smtClean="0"/>
              <a:t>W roku 2017 hasłem przewodnim jest „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woda  zużyta” </a:t>
            </a: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l-PL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wastewater</a:t>
            </a: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Symbol zastępczy obrazu 31" descr="iStock_43595088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 flipH="1" flipV="1">
            <a:off x="1610435" y="1417638"/>
            <a:ext cx="5578612" cy="5440362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   „</a:t>
            </a:r>
            <a:r>
              <a:rPr lang="pl-PL" i="1" dirty="0" smtClean="0"/>
              <a:t>Woda zużyta”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400800"/>
            <a:ext cx="2133600" cy="365125"/>
          </a:xfrm>
          <a:prstGeom prst="rect">
            <a:avLst/>
          </a:prstGeom>
        </p:spPr>
        <p:txBody>
          <a:bodyPr/>
          <a:lstStyle/>
          <a:p>
            <a:fld id="{B176D8CF-CB63-3F46-849E-14D1C99437C2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38" name="Prostokąt zaokrąglony 37"/>
          <p:cNvSpPr/>
          <p:nvPr/>
        </p:nvSpPr>
        <p:spPr>
          <a:xfrm>
            <a:off x="201599" y="1705970"/>
            <a:ext cx="3296484" cy="87920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Woda zajmuje 72% powierzchni naszej planety</a:t>
            </a:r>
            <a:endParaRPr lang="pl-PL" b="1" dirty="0"/>
          </a:p>
        </p:txBody>
      </p:sp>
      <p:sp>
        <p:nvSpPr>
          <p:cNvPr id="40" name="Prostokąt zaokrąglony 39"/>
          <p:cNvSpPr/>
          <p:nvPr/>
        </p:nvSpPr>
        <p:spPr>
          <a:xfrm>
            <a:off x="5653114" y="3179928"/>
            <a:ext cx="3296485" cy="158995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b="1" dirty="0" smtClean="0"/>
              <a:t>Tylko 0,6% zasobów wodnych</a:t>
            </a:r>
            <a:r>
              <a:rPr lang="pl-PL" sz="1600" dirty="0" smtClean="0"/>
              <a:t> </a:t>
            </a:r>
            <a:r>
              <a:rPr lang="pl-PL" sz="1400" dirty="0" smtClean="0"/>
              <a:t>naszej planety to wody słodkie, będące źródłem wody pitnej. Rzeki oraz jeziora stanowią jedynie 0,1% zasobów wodnych na świecie i są bardzo dobrym źródłem wody pitnej.</a:t>
            </a:r>
            <a:endParaRPr lang="pl-PL" sz="1400" b="1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6" name="Prostokąt zaokrąglony 15"/>
          <p:cNvSpPr/>
          <p:nvPr/>
        </p:nvSpPr>
        <p:spPr>
          <a:xfrm>
            <a:off x="201599" y="3179928"/>
            <a:ext cx="3296484" cy="1308271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/>
              <a:t>Zasoby wodne na świecie to przede wszystkim otwarte zbiorniki pokrywające powierzchnię Ziemi jak np.: oceany, morza, jeziora, rzeki i stawy.</a:t>
            </a:r>
            <a:endParaRPr lang="pl-PL" sz="1400" dirty="0"/>
          </a:p>
        </p:txBody>
      </p:sp>
      <p:sp>
        <p:nvSpPr>
          <p:cNvPr id="17" name="Prostokąt zaokrąglony 16"/>
          <p:cNvSpPr/>
          <p:nvPr/>
        </p:nvSpPr>
        <p:spPr>
          <a:xfrm>
            <a:off x="5662737" y="1705971"/>
            <a:ext cx="3296484" cy="105087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 smtClean="0"/>
              <a:t> 2,5% to woda słodka</a:t>
            </a:r>
            <a:r>
              <a:rPr lang="pl-PL" sz="1400" dirty="0" smtClean="0"/>
              <a:t>, która w dużej mierze uwięziona jest w lodowcach i śniegach. Najwięcej wód (ponad 61%) zgromadzonych jest na Antarktydzie. </a:t>
            </a:r>
            <a:endParaRPr lang="pl-PL" sz="1400" dirty="0"/>
          </a:p>
        </p:txBody>
      </p:sp>
      <p:sp>
        <p:nvSpPr>
          <p:cNvPr id="19" name="Prostokąt zaokrąglony 18"/>
          <p:cNvSpPr/>
          <p:nvPr/>
        </p:nvSpPr>
        <p:spPr>
          <a:xfrm>
            <a:off x="201599" y="5198946"/>
            <a:ext cx="3296484" cy="120185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/>
              <a:t>Wody oceaniczne oraz morskie stanowią ponad 97% zasobów wodnych świata. </a:t>
            </a:r>
            <a:r>
              <a:rPr lang="pl-PL" sz="1600" b="1" dirty="0" smtClean="0"/>
              <a:t>Niestety ze względu na ich zasolenie nie nadają sie do spożycia.</a:t>
            </a:r>
            <a:endParaRPr lang="pl-PL" sz="1600" b="1" dirty="0"/>
          </a:p>
        </p:txBody>
      </p:sp>
      <p:sp>
        <p:nvSpPr>
          <p:cNvPr id="20" name="Prostokąt zaokrąglony 19"/>
          <p:cNvSpPr/>
          <p:nvPr/>
        </p:nvSpPr>
        <p:spPr>
          <a:xfrm>
            <a:off x="5662737" y="5175972"/>
            <a:ext cx="3286862" cy="114123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400" dirty="0" smtClean="0"/>
              <a:t>Głównym źródłem wody pitnej na lądzie są jej </a:t>
            </a:r>
            <a:r>
              <a:rPr lang="pl-PL" sz="1600" b="1" dirty="0" smtClean="0"/>
              <a:t>pokłady znajdujące się pod ziemią</a:t>
            </a:r>
            <a:r>
              <a:rPr lang="pl-PL" sz="1400" dirty="0" smtClean="0"/>
              <a:t>. </a:t>
            </a:r>
            <a:r>
              <a:rPr lang="pl-PL" sz="1600" b="1" dirty="0" smtClean="0"/>
              <a:t>Stanowią one 0,6% </a:t>
            </a:r>
            <a:r>
              <a:rPr lang="pl-PL" sz="1400" dirty="0" smtClean="0"/>
              <a:t>zasobów wodnych na świecie</a:t>
            </a:r>
            <a:endParaRPr lang="pl-PL" sz="1400" b="1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4989048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Symbol zastępczy obrazu 31" descr="iStock_43595088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 flipH="1" flipV="1">
            <a:off x="201599" y="1486166"/>
            <a:ext cx="8748000" cy="5191200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   „</a:t>
            </a:r>
            <a:r>
              <a:rPr lang="pl-PL" i="1" dirty="0" smtClean="0"/>
              <a:t>Woda zużyta”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400800"/>
            <a:ext cx="2133600" cy="365125"/>
          </a:xfrm>
          <a:prstGeom prst="rect">
            <a:avLst/>
          </a:prstGeom>
        </p:spPr>
        <p:txBody>
          <a:bodyPr/>
          <a:lstStyle/>
          <a:p>
            <a:fld id="{B176D8CF-CB63-3F46-849E-14D1C99437C2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38" name="Prostokąt zaokrąglony 37"/>
          <p:cNvSpPr/>
          <p:nvPr/>
        </p:nvSpPr>
        <p:spPr>
          <a:xfrm>
            <a:off x="417432" y="1678675"/>
            <a:ext cx="3296484" cy="1392071"/>
          </a:xfrm>
          <a:prstGeom prst="round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400" dirty="0" smtClean="0"/>
              <a:t>Polska to kraj ubogi w wodę. Głównym źródłem zasobów wodnych w naszym państwie są opady atmosferyczne, dostarczające nam 97% całkowitego zasilania</a:t>
            </a:r>
            <a:endParaRPr lang="pl-PL" sz="1400" b="1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" name="Prostokąt zaokrąglony 9"/>
          <p:cNvSpPr/>
          <p:nvPr/>
        </p:nvSpPr>
        <p:spPr>
          <a:xfrm>
            <a:off x="940299" y="3343701"/>
            <a:ext cx="3296484" cy="1514902"/>
          </a:xfrm>
          <a:prstGeom prst="round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400" b="1" dirty="0" smtClean="0"/>
              <a:t>Obszary zagrożone deficytem wody w Polsce zużywanej w przemyśle i gospodarce komunalnej to </a:t>
            </a:r>
            <a:r>
              <a:rPr lang="pl-PL" sz="1400" dirty="0" smtClean="0"/>
              <a:t>m.in. : Kraków i okolice, Górny Śląsk, Lublin i okolice, Trójmiasto, aglomeracja łódzka, rejon Szczecina i Polic.</a:t>
            </a:r>
          </a:p>
        </p:txBody>
      </p:sp>
      <p:sp>
        <p:nvSpPr>
          <p:cNvPr id="12" name="Prostokąt zaokrąglony 11"/>
          <p:cNvSpPr/>
          <p:nvPr/>
        </p:nvSpPr>
        <p:spPr>
          <a:xfrm>
            <a:off x="2065674" y="5198946"/>
            <a:ext cx="3296484" cy="1361166"/>
          </a:xfrm>
          <a:prstGeom prst="round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400" b="1" dirty="0" smtClean="0"/>
              <a:t>Obszary zagrożone deficytem wody dla rolnictwa to</a:t>
            </a:r>
            <a:r>
              <a:rPr lang="pl-PL" sz="1400" dirty="0" smtClean="0"/>
              <a:t>: Wyżyna i Polesie Lubelskie, południowa część Niziny Mazowieckiej, wschodnia Wielkopolska i Kujawy, pradolina Narwi i Biebrzy oraz obszary przyległe.</a:t>
            </a:r>
            <a:endParaRPr lang="pl-PL" sz="1400" b="1" dirty="0" smtClean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4989048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Symbol zastępczy obrazu 31" descr="iStock_43595088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 flipH="1" flipV="1">
            <a:off x="201599" y="1574725"/>
            <a:ext cx="7238962" cy="5191200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 „</a:t>
            </a:r>
            <a:r>
              <a:rPr lang="pl-PL" i="1" dirty="0" smtClean="0"/>
              <a:t>Woda zużyta”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400800"/>
            <a:ext cx="2133600" cy="365125"/>
          </a:xfrm>
          <a:prstGeom prst="rect">
            <a:avLst/>
          </a:prstGeom>
        </p:spPr>
        <p:txBody>
          <a:bodyPr/>
          <a:lstStyle/>
          <a:p>
            <a:fld id="{B176D8CF-CB63-3F46-849E-14D1C99437C2}" type="slidenum">
              <a:rPr lang="en-GB" smtClean="0"/>
              <a:pPr/>
              <a:t>5</a:t>
            </a:fld>
            <a:endParaRPr lang="en-GB" dirty="0"/>
          </a:p>
        </p:txBody>
      </p:sp>
      <p:graphicFrame>
        <p:nvGraphicFramePr>
          <p:cNvPr id="13" name="Diagram 12"/>
          <p:cNvGraphicFramePr/>
          <p:nvPr/>
        </p:nvGraphicFramePr>
        <p:xfrm>
          <a:off x="4258101" y="1574725"/>
          <a:ext cx="4800679" cy="5191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4064989048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Symbol zastępczy obrazu 31" descr="iStock_43595088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tretch>
            <a:fillRect/>
          </a:stretch>
        </p:blipFill>
        <p:spPr>
          <a:xfrm flipH="1" flipV="1">
            <a:off x="201598" y="1486166"/>
            <a:ext cx="8748000" cy="5191200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„</a:t>
            </a:r>
            <a:r>
              <a:rPr lang="pl-PL" i="1" dirty="0" smtClean="0"/>
              <a:t>Woda zużyta”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400800"/>
            <a:ext cx="2133600" cy="365125"/>
          </a:xfrm>
          <a:prstGeom prst="rect">
            <a:avLst/>
          </a:prstGeom>
        </p:spPr>
        <p:txBody>
          <a:bodyPr/>
          <a:lstStyle/>
          <a:p>
            <a:fld id="{B176D8CF-CB63-3F46-849E-14D1C99437C2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37" name="Prostokąt zaokrąglony 36"/>
          <p:cNvSpPr/>
          <p:nvPr/>
        </p:nvSpPr>
        <p:spPr>
          <a:xfrm>
            <a:off x="5653115" y="1859924"/>
            <a:ext cx="3296484" cy="3380816"/>
          </a:xfrm>
          <a:prstGeom prst="roundRect">
            <a:avLst/>
          </a:prstGeom>
          <a:solidFill>
            <a:schemeClr val="tx2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2000" b="1" dirty="0" smtClean="0"/>
              <a:t>Jednym z większych problemów gospodarki wodnej w Polsce jest zanieczyszczenie wód powierzchniowych</a:t>
            </a:r>
            <a:r>
              <a:rPr lang="pl-PL" sz="1400" dirty="0" smtClean="0"/>
              <a:t>, przede </a:t>
            </a:r>
          </a:p>
          <a:p>
            <a:r>
              <a:rPr lang="pl-PL" sz="1400" dirty="0" smtClean="0"/>
              <a:t>wszystkim rzecznych. </a:t>
            </a:r>
          </a:p>
          <a:p>
            <a:endParaRPr lang="pl-PL" sz="1400" dirty="0" smtClean="0"/>
          </a:p>
          <a:p>
            <a:r>
              <a:rPr lang="pl-PL" sz="1400" dirty="0" smtClean="0"/>
              <a:t>Przyczyniły się do tego zrzuty ścieków komunalnych oraz przemysłowych, </a:t>
            </a:r>
          </a:p>
          <a:p>
            <a:r>
              <a:rPr lang="pl-PL" sz="1400" dirty="0" smtClean="0"/>
              <a:t>a także  spływ wypłukanych nawozów sztucznych z gleby. </a:t>
            </a:r>
          </a:p>
        </p:txBody>
      </p:sp>
    </p:spTree>
    <p:extLst>
      <p:ext uri="{BB962C8B-B14F-4D97-AF65-F5344CB8AC3E}">
        <p14:creationId xmlns:p14="http://schemas.microsoft.com/office/powerpoint/2010/main" xmlns="" val="4064989048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Symbol zastępczy obrazu 31" descr="iStock_43595088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 flipH="1" flipV="1">
            <a:off x="201599" y="1486166"/>
            <a:ext cx="8748001" cy="5191200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</a:t>
            </a:r>
            <a:r>
              <a:rPr lang="pl-PL" i="1" dirty="0" smtClean="0"/>
              <a:t>Woda zużyta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294967295"/>
          </p:nvPr>
        </p:nvSpPr>
        <p:spPr>
          <a:xfrm>
            <a:off x="7010400" y="6400800"/>
            <a:ext cx="2133600" cy="365125"/>
          </a:xfrm>
          <a:prstGeom prst="rect">
            <a:avLst/>
          </a:prstGeom>
        </p:spPr>
        <p:txBody>
          <a:bodyPr/>
          <a:lstStyle/>
          <a:p>
            <a:fld id="{B176D8CF-CB63-3F46-849E-14D1C99437C2}" type="slidenum">
              <a:rPr lang="en-GB" smtClean="0"/>
              <a:pPr/>
              <a:t>7</a:t>
            </a:fld>
            <a:endParaRPr lang="en-GB" dirty="0"/>
          </a:p>
        </p:txBody>
      </p:sp>
      <p:cxnSp>
        <p:nvCxnSpPr>
          <p:cNvPr id="30" name="Connecteur droit 57"/>
          <p:cNvCxnSpPr/>
          <p:nvPr/>
        </p:nvCxnSpPr>
        <p:spPr>
          <a:xfrm>
            <a:off x="5385148" y="1646334"/>
            <a:ext cx="26366" cy="5031032"/>
          </a:xfrm>
          <a:prstGeom prst="line">
            <a:avLst/>
          </a:prstGeom>
          <a:ln w="1905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Ellipse 54"/>
          <p:cNvSpPr/>
          <p:nvPr/>
        </p:nvSpPr>
        <p:spPr>
          <a:xfrm flipH="1" flipV="1">
            <a:off x="5285184" y="2120729"/>
            <a:ext cx="252660" cy="260804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54"/>
          <p:cNvSpPr/>
          <p:nvPr/>
        </p:nvSpPr>
        <p:spPr>
          <a:xfrm flipH="1" flipV="1">
            <a:off x="5258818" y="3936539"/>
            <a:ext cx="252660" cy="260804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54"/>
          <p:cNvSpPr/>
          <p:nvPr/>
        </p:nvSpPr>
        <p:spPr>
          <a:xfrm flipH="1" flipV="1">
            <a:off x="5285184" y="5377745"/>
            <a:ext cx="252660" cy="260804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Prostokąt zaokrąglony 36"/>
          <p:cNvSpPr/>
          <p:nvPr/>
        </p:nvSpPr>
        <p:spPr>
          <a:xfrm>
            <a:off x="5653115" y="1859924"/>
            <a:ext cx="3296484" cy="1333651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 latach 2007 – 2015 odnotowaliśmy w Polsce znaczny wzrost inwestycji w obszarze infrastruktury techniczno-sanitarnej</a:t>
            </a:r>
          </a:p>
        </p:txBody>
      </p:sp>
      <p:sp>
        <p:nvSpPr>
          <p:cNvPr id="38" name="Prostokąt zaokrąglony 37"/>
          <p:cNvSpPr/>
          <p:nvPr/>
        </p:nvSpPr>
        <p:spPr>
          <a:xfrm>
            <a:off x="5662737" y="3666144"/>
            <a:ext cx="3296484" cy="879205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4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Długość sieci wodociągowej w Polsce osiągnęła ponad 292 tys. km</a:t>
            </a:r>
          </a:p>
        </p:txBody>
      </p:sp>
      <p:sp>
        <p:nvSpPr>
          <p:cNvPr id="40" name="Prostokąt zaokrąglony 39"/>
          <p:cNvSpPr/>
          <p:nvPr/>
        </p:nvSpPr>
        <p:spPr>
          <a:xfrm>
            <a:off x="5653114" y="5198946"/>
            <a:ext cx="3296485" cy="879205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400" b="1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Długość sieci  kanalizacyjnej w Polsce osiągnęła ponad 143 tys. km</a:t>
            </a:r>
          </a:p>
        </p:txBody>
      </p:sp>
      <p:cxnSp>
        <p:nvCxnSpPr>
          <p:cNvPr id="24" name="Łącznik zakrzywiony 23"/>
          <p:cNvCxnSpPr/>
          <p:nvPr/>
        </p:nvCxnSpPr>
        <p:spPr>
          <a:xfrm>
            <a:off x="6155143" y="3193575"/>
            <a:ext cx="682386" cy="472568"/>
          </a:xfrm>
          <a:prstGeom prst="curvedConnector3">
            <a:avLst>
              <a:gd name="adj1" fmla="val 50000"/>
            </a:avLst>
          </a:prstGeom>
          <a:ln>
            <a:solidFill>
              <a:schemeClr val="tx2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Łącznik zakrzywiony 30"/>
          <p:cNvCxnSpPr/>
          <p:nvPr/>
        </p:nvCxnSpPr>
        <p:spPr>
          <a:xfrm rot="16200000" flipH="1">
            <a:off x="7284760" y="4571569"/>
            <a:ext cx="653596" cy="601158"/>
          </a:xfrm>
          <a:prstGeom prst="curvedConnector3">
            <a:avLst>
              <a:gd name="adj1" fmla="val 50000"/>
            </a:avLst>
          </a:prstGeom>
          <a:ln>
            <a:solidFill>
              <a:schemeClr val="tx2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64989048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ymbol zastępczy obrazu 9" descr="iStock_10563351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 flipH="1" flipV="1">
            <a:off x="228895" y="1513171"/>
            <a:ext cx="8748000" cy="5276849"/>
          </a:xfrm>
        </p:spPr>
      </p:pic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graphicFrame>
        <p:nvGraphicFramePr>
          <p:cNvPr id="12" name="Diagram 11"/>
          <p:cNvGraphicFramePr/>
          <p:nvPr/>
        </p:nvGraphicFramePr>
        <p:xfrm>
          <a:off x="365372" y="2797791"/>
          <a:ext cx="8014353" cy="3357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sp>
        <p:nvSpPr>
          <p:cNvPr id="7" name="Symbol zastępczy stopki 6"/>
          <p:cNvSpPr>
            <a:spLocks noGrp="1"/>
          </p:cNvSpPr>
          <p:nvPr>
            <p:ph type="ftr" sz="quarter" idx="4294967295"/>
          </p:nvPr>
        </p:nvSpPr>
        <p:spPr>
          <a:xfrm>
            <a:off x="0" y="640080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l-PL"/>
              <a:t>VIII Konferencja Naukowo - Techniczna</a:t>
            </a:r>
            <a:endParaRPr lang="pl-PL" dirty="0"/>
          </a:p>
        </p:txBody>
      </p:sp>
      <p:sp>
        <p:nvSpPr>
          <p:cNvPr id="11" name="Symbol zastępczy stopki 6"/>
          <p:cNvSpPr txBox="1">
            <a:spLocks/>
          </p:cNvSpPr>
          <p:nvPr/>
        </p:nvSpPr>
        <p:spPr>
          <a:xfrm>
            <a:off x="4940489" y="6400800"/>
            <a:ext cx="46675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Konferencja Naukowo - Techniczna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Symbol zastępczy zawartości 9" descr="iStock_24026791_XXLARGE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01599" y="1507894"/>
            <a:ext cx="8748000" cy="5258031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Prostokąt z zaokrąglonym rogiem 7"/>
          <p:cNvSpPr/>
          <p:nvPr/>
        </p:nvSpPr>
        <p:spPr>
          <a:xfrm>
            <a:off x="623247" y="1815152"/>
            <a:ext cx="4317241" cy="1241947"/>
          </a:xfrm>
          <a:prstGeom prst="round1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Przeciętne  zużycie wody przez gospodarstwa domowe wyniosło </a:t>
            </a:r>
          </a:p>
          <a:p>
            <a:pPr algn="ctr"/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31,1 m3 na 1 mieszkańca/ rok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Prostokąt z zaokrąglonym rogiem 8"/>
          <p:cNvSpPr/>
          <p:nvPr/>
        </p:nvSpPr>
        <p:spPr>
          <a:xfrm>
            <a:off x="5170228" y="4449171"/>
            <a:ext cx="3562066" cy="1910686"/>
          </a:xfrm>
          <a:prstGeom prst="round1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Z gospodarstw domowych odprowadzono siecią kanalizacyjną ok</a:t>
            </a:r>
            <a:r>
              <a:rPr lang="pl-PL" sz="2400" b="1" dirty="0" smtClean="0"/>
              <a:t>. 90,6 tys.m3 ścieków/rok</a:t>
            </a:r>
            <a:r>
              <a:rPr lang="pl-PL" b="1" dirty="0" smtClean="0"/>
              <a:t>, z czego ok. 88% to ścieki odprowadzone z terenów miejskich</a:t>
            </a:r>
            <a:endParaRPr lang="pl-PL" b="1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sp>
        <p:nvSpPr>
          <p:cNvPr id="7" name="Symbol zastępczy stopki 6"/>
          <p:cNvSpPr>
            <a:spLocks noGrp="1"/>
          </p:cNvSpPr>
          <p:nvPr>
            <p:ph type="ftr" sz="quarter" idx="4294967295"/>
          </p:nvPr>
        </p:nvSpPr>
        <p:spPr>
          <a:xfrm>
            <a:off x="0" y="640080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l-PL"/>
              <a:t>VIII Konferencja Naukowo - Techniczna</a:t>
            </a:r>
            <a:endParaRPr lang="pl-PL" dirty="0"/>
          </a:p>
        </p:txBody>
      </p:sp>
      <p:sp>
        <p:nvSpPr>
          <p:cNvPr id="11" name="Symbol zastępczy stopki 6"/>
          <p:cNvSpPr txBox="1">
            <a:spLocks/>
          </p:cNvSpPr>
          <p:nvPr/>
        </p:nvSpPr>
        <p:spPr>
          <a:xfrm>
            <a:off x="4940489" y="6400800"/>
            <a:ext cx="46675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Konferencja Naukowo - Techniczna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Symbol zastępczy zawartości 9" descr="iStock_24026791_XXLARGE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01599" y="1599970"/>
            <a:ext cx="8530695" cy="5165956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Zagięty narożnik 14"/>
          <p:cNvSpPr/>
          <p:nvPr/>
        </p:nvSpPr>
        <p:spPr>
          <a:xfrm>
            <a:off x="1130489" y="2483894"/>
            <a:ext cx="6252949" cy="2381534"/>
          </a:xfrm>
          <a:prstGeom prst="foldedCorner">
            <a:avLst/>
          </a:prstGeom>
          <a:solidFill>
            <a:schemeClr val="accent5">
              <a:lumMod val="75000"/>
            </a:schemeClr>
          </a:solidFill>
          <a:ln>
            <a:solidFill>
              <a:srgbClr val="0070C0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perspectiveContrastingRightFacing"/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/>
              <a:t>Pobór wody na cele przemysłowe czy zaopatrzenia ludności jest związany </a:t>
            </a:r>
          </a:p>
          <a:p>
            <a:pPr algn="ctr"/>
            <a:r>
              <a:rPr lang="pl-PL" sz="2400" b="1" dirty="0" smtClean="0"/>
              <a:t>z odprowadzaniem zużytej wody w postaci </a:t>
            </a:r>
            <a:r>
              <a:rPr lang="pl-PL" sz="4800" b="1" dirty="0" smtClean="0"/>
              <a:t>ścieków</a:t>
            </a:r>
            <a:endParaRPr lang="pl-PL" sz="4800" b="1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sp>
        <p:nvSpPr>
          <p:cNvPr id="7" name="Symbol zastępczy stopki 6"/>
          <p:cNvSpPr>
            <a:spLocks noGrp="1"/>
          </p:cNvSpPr>
          <p:nvPr>
            <p:ph type="ftr" sz="quarter" idx="4294967295"/>
          </p:nvPr>
        </p:nvSpPr>
        <p:spPr>
          <a:xfrm>
            <a:off x="0" y="640080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l-PL"/>
              <a:t>VIII Konferencja Naukowo - Techniczna</a:t>
            </a:r>
            <a:endParaRPr lang="pl-PL" dirty="0"/>
          </a:p>
        </p:txBody>
      </p:sp>
      <p:sp>
        <p:nvSpPr>
          <p:cNvPr id="11" name="Symbol zastępczy stopki 6"/>
          <p:cNvSpPr txBox="1">
            <a:spLocks/>
          </p:cNvSpPr>
          <p:nvPr/>
        </p:nvSpPr>
        <p:spPr>
          <a:xfrm>
            <a:off x="4940489" y="6400800"/>
            <a:ext cx="46675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Konferencja Naukowo - Techniczna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Symbol zastępczy zawartości 9" descr="iStock_24026791_XXLARGE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01599" y="1573212"/>
            <a:ext cx="8747999" cy="5258031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Prostokąt z zaokrąglonym rogiem 8"/>
          <p:cNvSpPr/>
          <p:nvPr/>
        </p:nvSpPr>
        <p:spPr>
          <a:xfrm>
            <a:off x="4435522" y="4039737"/>
            <a:ext cx="4296772" cy="1815153"/>
          </a:xfrm>
          <a:prstGeom prst="round1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/>
              <a:t>Poprawa jakości wód powierzchniowych jak i podziemnych w dużej mierze zależy od budowy i modernizacji systemu kanalizacyjnego i oczyszczalni ścieków.</a:t>
            </a:r>
            <a:endParaRPr lang="pl-PL" b="1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sp>
        <p:nvSpPr>
          <p:cNvPr id="11" name="Symbol zastępczy stopki 6"/>
          <p:cNvSpPr txBox="1">
            <a:spLocks/>
          </p:cNvSpPr>
          <p:nvPr/>
        </p:nvSpPr>
        <p:spPr>
          <a:xfrm>
            <a:off x="4940489" y="6400800"/>
            <a:ext cx="46675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Konferencja Naukowo - Techniczna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Symbol zastępczy zawartości 9" descr="iStock_24026791_XXLARGE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01599" y="1583140"/>
            <a:ext cx="8748000" cy="5182785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Schemat blokowy: dokument 14"/>
          <p:cNvSpPr/>
          <p:nvPr/>
        </p:nvSpPr>
        <p:spPr>
          <a:xfrm>
            <a:off x="488202" y="2470245"/>
            <a:ext cx="3674364" cy="2402005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700" dirty="0" smtClean="0"/>
              <a:t>Podstawowym zadaniem oczyszczalni ścieków jest zmniejszenie ilości lub usunięcie związków chemicznych oraz zanieczyszczeń stałych , a także zabicie szkodliwych bakterii , zanim woda powróci do wód powierzchniowych lub podziemnych</a:t>
            </a:r>
            <a:endParaRPr lang="pl-PL" sz="1700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ymbol zastępczy obrazu 6" descr="iStock_5768202_MEDIUM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>
          <a:xfrm flipH="1" flipV="1">
            <a:off x="201613" y="1574725"/>
            <a:ext cx="8748000" cy="5191200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pic>
        <p:nvPicPr>
          <p:cNvPr id="15" name="Symbol zastępczy zawartości 14" descr="iStock_5768202_MEDIUM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11495798" y="6523630"/>
            <a:ext cx="3236139" cy="4523973"/>
          </a:xfrm>
        </p:spPr>
      </p:pic>
      <p:sp>
        <p:nvSpPr>
          <p:cNvPr id="9" name="Prostokąt z rogami zaokrąglonymi po przekątnej 8"/>
          <p:cNvSpPr/>
          <p:nvPr/>
        </p:nvSpPr>
        <p:spPr>
          <a:xfrm>
            <a:off x="368490" y="1856097"/>
            <a:ext cx="3330054" cy="1132764"/>
          </a:xfrm>
          <a:prstGeom prst="round2DiagRect">
            <a:avLst>
              <a:gd name="adj1" fmla="val 19106"/>
              <a:gd name="adj2" fmla="val 0"/>
            </a:avLst>
          </a:prstGeom>
          <a:solidFill>
            <a:srgbClr val="CAC7C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endParaRPr lang="pl-PL" dirty="0" smtClean="0"/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endParaRPr lang="pl-PL" dirty="0" smtClean="0"/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</a:pPr>
            <a:r>
              <a:rPr lang="pl-PL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Odbiornikami ścieków oczyszczonych są głównie</a:t>
            </a:r>
            <a:r>
              <a:rPr lang="pl-PL" sz="1700" dirty="0" smtClean="0">
                <a:solidFill>
                  <a:schemeClr val="tx1"/>
                </a:solidFill>
              </a:rPr>
              <a:t>: </a:t>
            </a:r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r>
              <a:rPr lang="pl-PL" sz="1600" dirty="0" smtClean="0">
                <a:solidFill>
                  <a:schemeClr val="tx1"/>
                </a:solidFill>
              </a:rPr>
              <a:t>Wisła i Odra</a:t>
            </a:r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r>
              <a:rPr lang="pl-PL" sz="1600" dirty="0" smtClean="0">
                <a:solidFill>
                  <a:schemeClr val="tx1"/>
                </a:solidFill>
              </a:rPr>
              <a:t>Dorzecza rzek przymorza</a:t>
            </a:r>
          </a:p>
          <a:p>
            <a:pPr lvl="0" algn="ctr" defTabSz="755650">
              <a:lnSpc>
                <a:spcPct val="90000"/>
              </a:lnSpc>
              <a:spcAft>
                <a:spcPct val="35000"/>
              </a:spcAft>
            </a:pPr>
            <a:endParaRPr lang="pl-PL" dirty="0" smtClean="0"/>
          </a:p>
          <a:p>
            <a:pPr lvl="0" algn="ctr" defTabSz="755650">
              <a:lnSpc>
                <a:spcPct val="90000"/>
              </a:lnSpc>
              <a:spcAft>
                <a:spcPct val="35000"/>
              </a:spcAft>
            </a:pPr>
            <a:endParaRPr lang="pl-PL" dirty="0"/>
          </a:p>
        </p:txBody>
      </p:sp>
      <p:sp>
        <p:nvSpPr>
          <p:cNvPr id="11" name="Prostokąt z rogami zaokrąglonymi po przekątnej 10"/>
          <p:cNvSpPr/>
          <p:nvPr/>
        </p:nvSpPr>
        <p:spPr>
          <a:xfrm>
            <a:off x="368490" y="3207224"/>
            <a:ext cx="3464257" cy="1553570"/>
          </a:xfrm>
          <a:prstGeom prst="round2DiagRect">
            <a:avLst>
              <a:gd name="adj1" fmla="val 19106"/>
              <a:gd name="adj2" fmla="val 0"/>
            </a:avLst>
          </a:prstGeom>
          <a:solidFill>
            <a:srgbClr val="CAC7C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endParaRPr lang="pl-PL" dirty="0" smtClean="0"/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endParaRPr lang="pl-PL" dirty="0" smtClean="0"/>
          </a:p>
          <a:p>
            <a:pPr lvl="0" defTabSz="755650">
              <a:lnSpc>
                <a:spcPct val="90000"/>
              </a:lnSpc>
              <a:spcAft>
                <a:spcPct val="35000"/>
              </a:spcAft>
            </a:pPr>
            <a:r>
              <a:rPr lang="pl-PL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Odbiornikami ścieków oczyszczonych z obszaru Polski są:</a:t>
            </a:r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r>
              <a:rPr lang="pl-PL" sz="1600" dirty="0" smtClean="0">
                <a:solidFill>
                  <a:schemeClr val="tx1"/>
                </a:solidFill>
              </a:rPr>
              <a:t>Polskie rzeki powierzchniowe </a:t>
            </a:r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r>
              <a:rPr lang="pl-PL" sz="1600" dirty="0" smtClean="0">
                <a:solidFill>
                  <a:schemeClr val="tx1"/>
                </a:solidFill>
              </a:rPr>
              <a:t>W nieznacznym stopniu Morze Bałtyckie</a:t>
            </a:r>
          </a:p>
          <a:p>
            <a:pPr lvl="0" algn="ctr" defTabSz="755650">
              <a:lnSpc>
                <a:spcPct val="90000"/>
              </a:lnSpc>
              <a:spcAft>
                <a:spcPct val="35000"/>
              </a:spcAft>
            </a:pPr>
            <a:endParaRPr lang="pl-PL" dirty="0" smtClean="0"/>
          </a:p>
          <a:p>
            <a:pPr lvl="0" algn="ctr" defTabSz="755650">
              <a:lnSpc>
                <a:spcPct val="90000"/>
              </a:lnSpc>
              <a:spcAft>
                <a:spcPct val="35000"/>
              </a:spcAft>
            </a:pPr>
            <a:endParaRPr lang="pl-PL" dirty="0"/>
          </a:p>
        </p:txBody>
      </p:sp>
      <p:sp>
        <p:nvSpPr>
          <p:cNvPr id="12" name="Prostokąt z rogami zaokrąglonymi po przekątnej 11"/>
          <p:cNvSpPr/>
          <p:nvPr/>
        </p:nvSpPr>
        <p:spPr>
          <a:xfrm>
            <a:off x="368490" y="5104263"/>
            <a:ext cx="3684895" cy="1079263"/>
          </a:xfrm>
          <a:prstGeom prst="round2DiagRect">
            <a:avLst>
              <a:gd name="adj1" fmla="val 19106"/>
              <a:gd name="adj2" fmla="val 0"/>
            </a:avLst>
          </a:prstGeom>
          <a:solidFill>
            <a:srgbClr val="CAC7C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endParaRPr lang="pl-PL" dirty="0" smtClean="0"/>
          </a:p>
          <a:p>
            <a:pPr lvl="0" defTabSz="755650">
              <a:lnSpc>
                <a:spcPct val="90000"/>
              </a:lnSpc>
              <a:spcAft>
                <a:spcPct val="35000"/>
              </a:spcAft>
            </a:pPr>
            <a:endParaRPr lang="pl-PL" sz="17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defTabSz="755650">
              <a:lnSpc>
                <a:spcPct val="90000"/>
              </a:lnSpc>
              <a:spcAft>
                <a:spcPct val="35000"/>
              </a:spcAft>
            </a:pPr>
            <a:r>
              <a:rPr lang="pl-PL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Ścieki z 7 aglomeracji (RML ok. 29 tys.) trafiają z Polski poprzez Dunaj do</a:t>
            </a:r>
          </a:p>
          <a:p>
            <a:pPr marL="114300" lvl="1" indent="-114300" defTabSz="666750">
              <a:lnSpc>
                <a:spcPct val="90000"/>
              </a:lnSpc>
              <a:spcAft>
                <a:spcPct val="15000"/>
              </a:spcAft>
              <a:buChar char="••"/>
            </a:pPr>
            <a:r>
              <a:rPr lang="pl-PL" sz="1600" dirty="0" smtClean="0">
                <a:solidFill>
                  <a:schemeClr val="tx1"/>
                </a:solidFill>
              </a:rPr>
              <a:t> Morza Czarnego</a:t>
            </a:r>
          </a:p>
          <a:p>
            <a:pPr lvl="0" algn="ctr" defTabSz="755650">
              <a:lnSpc>
                <a:spcPct val="90000"/>
              </a:lnSpc>
              <a:spcAft>
                <a:spcPct val="35000"/>
              </a:spcAft>
            </a:pPr>
            <a:endParaRPr lang="pl-PL" dirty="0" smtClean="0"/>
          </a:p>
          <a:p>
            <a:pPr lvl="0" algn="ctr" defTabSz="755650">
              <a:lnSpc>
                <a:spcPct val="90000"/>
              </a:lnSpc>
              <a:spcAft>
                <a:spcPct val="35000"/>
              </a:spcAft>
            </a:pPr>
            <a:endParaRPr lang="pl-PL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sp>
        <p:nvSpPr>
          <p:cNvPr id="11" name="Symbol zastępczy stopki 6"/>
          <p:cNvSpPr txBox="1">
            <a:spLocks/>
          </p:cNvSpPr>
          <p:nvPr/>
        </p:nvSpPr>
        <p:spPr>
          <a:xfrm>
            <a:off x="4940489" y="6400800"/>
            <a:ext cx="46675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Konferencja Naukowo - Techniczna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Symbol zastępczy zawartości 9" descr="iStock_24026791_XXLARGE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01599" y="1583140"/>
            <a:ext cx="8748000" cy="5182785"/>
          </a:xfrm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7" name="Diagram 6"/>
          <p:cNvGraphicFramePr/>
          <p:nvPr/>
        </p:nvGraphicFramePr>
        <p:xfrm>
          <a:off x="0" y="1951629"/>
          <a:ext cx="6444861" cy="4640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solidFill>
            <a:schemeClr val="tx2"/>
          </a:solidFill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22 MARZEC – ŚWIATOWY DZIEŃ WODY</a:t>
            </a:r>
            <a:br>
              <a:rPr lang="pl-PL" dirty="0" smtClean="0"/>
            </a:br>
            <a:r>
              <a:rPr lang="pl-PL" dirty="0" smtClean="0"/>
              <a:t>						„</a:t>
            </a:r>
            <a:r>
              <a:rPr lang="pl-PL" i="1" dirty="0" smtClean="0"/>
              <a:t>Woda zużyta”</a:t>
            </a:r>
            <a:endParaRPr lang="pl-PL" dirty="0"/>
          </a:p>
        </p:txBody>
      </p:sp>
      <p:sp>
        <p:nvSpPr>
          <p:cNvPr id="11" name="Symbol zastępczy stopki 6"/>
          <p:cNvSpPr txBox="1">
            <a:spLocks/>
          </p:cNvSpPr>
          <p:nvPr/>
        </p:nvSpPr>
        <p:spPr>
          <a:xfrm>
            <a:off x="4940489" y="6400800"/>
            <a:ext cx="46675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Konferencja Naukowo - Techniczna</a:t>
            </a:r>
            <a:endParaRPr kumimoji="0" lang="pl-P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" name="Symbol zastępczy zawartości 9" descr="iStock_24026791_XXLARGE (1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01600" y="1583140"/>
            <a:ext cx="8748000" cy="5182785"/>
          </a:xfrm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6" name="Diagram 5"/>
          <p:cNvGraphicFramePr/>
          <p:nvPr/>
        </p:nvGraphicFramePr>
        <p:xfrm>
          <a:off x="201600" y="1583140"/>
          <a:ext cx="4738889" cy="46232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Prostokąt z rogami zaokrąglonymi po przekątnej 6"/>
          <p:cNvSpPr/>
          <p:nvPr/>
        </p:nvSpPr>
        <p:spPr>
          <a:xfrm>
            <a:off x="777923" y="4776716"/>
            <a:ext cx="4831307" cy="1624084"/>
          </a:xfrm>
          <a:prstGeom prst="round2Diag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pl-PL" b="1" dirty="0" smtClean="0">
                <a:solidFill>
                  <a:schemeClr val="bg1"/>
                </a:solidFill>
              </a:rPr>
              <a:t>Główne działania w tym zakresie to :</a:t>
            </a:r>
          </a:p>
          <a:p>
            <a:pPr lvl="0"/>
            <a:r>
              <a:rPr lang="pl-PL" b="1" dirty="0" smtClean="0">
                <a:solidFill>
                  <a:schemeClr val="bg1"/>
                </a:solidFill>
              </a:rPr>
              <a:t>- racjonalizacja zużycia wody</a:t>
            </a:r>
          </a:p>
          <a:p>
            <a:pPr lvl="0"/>
            <a:r>
              <a:rPr lang="pl-PL" b="1" dirty="0" smtClean="0">
                <a:solidFill>
                  <a:schemeClr val="bg1"/>
                </a:solidFill>
              </a:rPr>
              <a:t>- rozbudowa infrastruktury sanitarnej,  w tym oczyszczalni  ścieków</a:t>
            </a:r>
          </a:p>
          <a:p>
            <a:pPr lvl="0"/>
            <a:r>
              <a:rPr lang="pl-PL" b="1" dirty="0" smtClean="0">
                <a:solidFill>
                  <a:schemeClr val="bg1"/>
                </a:solidFill>
              </a:rPr>
              <a:t>- zwiększenie ilości ścieków oczyszczonych</a:t>
            </a:r>
            <a:endParaRPr lang="pl-P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Strzałka w dół 7"/>
          <p:cNvSpPr/>
          <p:nvPr/>
        </p:nvSpPr>
        <p:spPr>
          <a:xfrm>
            <a:off x="3753134" y="3835021"/>
            <a:ext cx="839474" cy="941695"/>
          </a:xfrm>
          <a:prstGeom prst="downArrow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ymbol zastępczy obrazu 9" descr="iStock_10563351_LARGE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/>
          <a:stretch>
            <a:fillRect/>
          </a:stretch>
        </p:blipFill>
        <p:spPr>
          <a:xfrm flipH="1" flipV="1">
            <a:off x="160670" y="477672"/>
            <a:ext cx="8748000" cy="6005014"/>
          </a:xfrm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verture">
  <a:themeElements>
    <a:clrScheme name="veoliaNew">
      <a:dk1>
        <a:sysClr val="windowText" lastClr="000000"/>
      </a:dk1>
      <a:lt1>
        <a:sysClr val="window" lastClr="FFFFFF"/>
      </a:lt1>
      <a:dk2>
        <a:srgbClr val="00B1C7"/>
      </a:dk2>
      <a:lt2>
        <a:srgbClr val="97BF0D"/>
      </a:lt2>
      <a:accent1>
        <a:srgbClr val="C03E8E"/>
      </a:accent1>
      <a:accent2>
        <a:srgbClr val="804080"/>
      </a:accent2>
      <a:accent3>
        <a:srgbClr val="E95F47"/>
      </a:accent3>
      <a:accent4>
        <a:srgbClr val="F49F25"/>
      </a:accent4>
      <a:accent5>
        <a:srgbClr val="CAC7C4"/>
      </a:accent5>
      <a:accent6>
        <a:srgbClr val="7ABCCE"/>
      </a:accent6>
      <a:hlink>
        <a:srgbClr val="B6D9B7"/>
      </a:hlink>
      <a:folHlink>
        <a:srgbClr val="FDD384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vert pomme">
  <a:themeElements>
    <a:clrScheme name="veoliaNew">
      <a:dk1>
        <a:sysClr val="windowText" lastClr="000000"/>
      </a:dk1>
      <a:lt1>
        <a:sysClr val="window" lastClr="FFFFFF"/>
      </a:lt1>
      <a:dk2>
        <a:srgbClr val="00B1C7"/>
      </a:dk2>
      <a:lt2>
        <a:srgbClr val="97BF0D"/>
      </a:lt2>
      <a:accent1>
        <a:srgbClr val="C03E8E"/>
      </a:accent1>
      <a:accent2>
        <a:srgbClr val="804080"/>
      </a:accent2>
      <a:accent3>
        <a:srgbClr val="E95F47"/>
      </a:accent3>
      <a:accent4>
        <a:srgbClr val="F49F25"/>
      </a:accent4>
      <a:accent5>
        <a:srgbClr val="CAC7C4"/>
      </a:accent5>
      <a:accent6>
        <a:srgbClr val="7ABCCE"/>
      </a:accent6>
      <a:hlink>
        <a:srgbClr val="B6D9B7"/>
      </a:hlink>
      <a:folHlink>
        <a:srgbClr val="FDD384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violet">
  <a:themeElements>
    <a:clrScheme name="veoliaNew">
      <a:dk1>
        <a:sysClr val="windowText" lastClr="000000"/>
      </a:dk1>
      <a:lt1>
        <a:sysClr val="window" lastClr="FFFFFF"/>
      </a:lt1>
      <a:dk2>
        <a:srgbClr val="00B1C7"/>
      </a:dk2>
      <a:lt2>
        <a:srgbClr val="97BF0D"/>
      </a:lt2>
      <a:accent1>
        <a:srgbClr val="C03E8E"/>
      </a:accent1>
      <a:accent2>
        <a:srgbClr val="804080"/>
      </a:accent2>
      <a:accent3>
        <a:srgbClr val="E95F47"/>
      </a:accent3>
      <a:accent4>
        <a:srgbClr val="F49F25"/>
      </a:accent4>
      <a:accent5>
        <a:srgbClr val="CAC7C4"/>
      </a:accent5>
      <a:accent6>
        <a:srgbClr val="7ABCCE"/>
      </a:accent6>
      <a:hlink>
        <a:srgbClr val="B6D9B7"/>
      </a:hlink>
      <a:folHlink>
        <a:srgbClr val="FDD384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brique">
  <a:themeElements>
    <a:clrScheme name="veoliaNew">
      <a:dk1>
        <a:sysClr val="windowText" lastClr="000000"/>
      </a:dk1>
      <a:lt1>
        <a:sysClr val="window" lastClr="FFFFFF"/>
      </a:lt1>
      <a:dk2>
        <a:srgbClr val="00B1C7"/>
      </a:dk2>
      <a:lt2>
        <a:srgbClr val="97BF0D"/>
      </a:lt2>
      <a:accent1>
        <a:srgbClr val="C03E8E"/>
      </a:accent1>
      <a:accent2>
        <a:srgbClr val="804080"/>
      </a:accent2>
      <a:accent3>
        <a:srgbClr val="E95F47"/>
      </a:accent3>
      <a:accent4>
        <a:srgbClr val="F49F25"/>
      </a:accent4>
      <a:accent5>
        <a:srgbClr val="CAC7C4"/>
      </a:accent5>
      <a:accent6>
        <a:srgbClr val="7ABCCE"/>
      </a:accent6>
      <a:hlink>
        <a:srgbClr val="B6D9B7"/>
      </a:hlink>
      <a:folHlink>
        <a:srgbClr val="FDD384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range">
  <a:themeElements>
    <a:clrScheme name="veoliaNew">
      <a:dk1>
        <a:sysClr val="windowText" lastClr="000000"/>
      </a:dk1>
      <a:lt1>
        <a:sysClr val="window" lastClr="FFFFFF"/>
      </a:lt1>
      <a:dk2>
        <a:srgbClr val="00B1C7"/>
      </a:dk2>
      <a:lt2>
        <a:srgbClr val="97BF0D"/>
      </a:lt2>
      <a:accent1>
        <a:srgbClr val="C03E8E"/>
      </a:accent1>
      <a:accent2>
        <a:srgbClr val="804080"/>
      </a:accent2>
      <a:accent3>
        <a:srgbClr val="E95F47"/>
      </a:accent3>
      <a:accent4>
        <a:srgbClr val="F49F25"/>
      </a:accent4>
      <a:accent5>
        <a:srgbClr val="CAC7C4"/>
      </a:accent5>
      <a:accent6>
        <a:srgbClr val="7ABCCE"/>
      </a:accent6>
      <a:hlink>
        <a:srgbClr val="B6D9B7"/>
      </a:hlink>
      <a:folHlink>
        <a:srgbClr val="FDD384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bleu piscine">
  <a:themeElements>
    <a:clrScheme name="veoliaNew">
      <a:dk1>
        <a:sysClr val="windowText" lastClr="000000"/>
      </a:dk1>
      <a:lt1>
        <a:sysClr val="window" lastClr="FFFFFF"/>
      </a:lt1>
      <a:dk2>
        <a:srgbClr val="00B1C7"/>
      </a:dk2>
      <a:lt2>
        <a:srgbClr val="97BF0D"/>
      </a:lt2>
      <a:accent1>
        <a:srgbClr val="C03E8E"/>
      </a:accent1>
      <a:accent2>
        <a:srgbClr val="804080"/>
      </a:accent2>
      <a:accent3>
        <a:srgbClr val="E95F47"/>
      </a:accent3>
      <a:accent4>
        <a:srgbClr val="F49F25"/>
      </a:accent4>
      <a:accent5>
        <a:srgbClr val="CAC7C4"/>
      </a:accent5>
      <a:accent6>
        <a:srgbClr val="7ABCCE"/>
      </a:accent6>
      <a:hlink>
        <a:srgbClr val="B6D9B7"/>
      </a:hlink>
      <a:folHlink>
        <a:srgbClr val="FDD384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874</Words>
  <Application>Microsoft Office PowerPoint</Application>
  <PresentationFormat>Pokaz na ekranie (4:3)</PresentationFormat>
  <Paragraphs>112</Paragraphs>
  <Slides>16</Slides>
  <Notes>16</Notes>
  <HiddenSlides>0</HiddenSlides>
  <MMClips>0</MMClips>
  <ScaleCrop>false</ScaleCrop>
  <HeadingPairs>
    <vt:vector size="4" baseType="variant">
      <vt:variant>
        <vt:lpstr>Motyw</vt:lpstr>
      </vt:variant>
      <vt:variant>
        <vt:i4>6</vt:i4>
      </vt:variant>
      <vt:variant>
        <vt:lpstr>Tytuły slajdów</vt:lpstr>
      </vt:variant>
      <vt:variant>
        <vt:i4>16</vt:i4>
      </vt:variant>
    </vt:vector>
  </HeadingPairs>
  <TitlesOfParts>
    <vt:vector size="22" baseType="lpstr">
      <vt:lpstr>couverture</vt:lpstr>
      <vt:lpstr>vert pomme</vt:lpstr>
      <vt:lpstr>violet</vt:lpstr>
      <vt:lpstr>brique</vt:lpstr>
      <vt:lpstr>orange</vt:lpstr>
      <vt:lpstr>bleu piscine</vt:lpstr>
      <vt:lpstr>Przedsiębiorstwo Wodociągów i Kanalizacji Sp. z o.o.  w Tarnowskich Górach</vt:lpstr>
      <vt:lpstr>22 MARZEC – ŚWIATOWY DZIEŃ WODY       „Woda zużyta”</vt:lpstr>
      <vt:lpstr>22 MARZEC – ŚWIATOWY DZIEŃ WODY         „Woda zużyta”</vt:lpstr>
      <vt:lpstr>22 MARZEC – ŚWIATOWY DZIEŃ WODY         „Woda zużyta”</vt:lpstr>
      <vt:lpstr>22 MARZEC – ŚWIATOWY DZIEŃ WODY       „Woda zużyta”</vt:lpstr>
      <vt:lpstr>22 MARZEC – ŚWIATOWY DZIEŃ WODY      „Woda zużyta”</vt:lpstr>
      <vt:lpstr>22 MARZEC – ŚWIATOWY DZIEŃ WODY      Woda zużyta</vt:lpstr>
      <vt:lpstr>22 MARZEC – ŚWIATOWY DZIEŃ WODY       „Woda zużyta”</vt:lpstr>
      <vt:lpstr>22 MARZEC – ŚWIATOWY DZIEŃ WODY       „Woda zużyta”</vt:lpstr>
      <vt:lpstr>22 MARZEC – ŚWIATOWY DZIEŃ WODY       „Woda zużyta”</vt:lpstr>
      <vt:lpstr>22 MARZEC – ŚWIATOWY DZIEŃ WODY       „Woda zużyta”</vt:lpstr>
      <vt:lpstr>22 MARZEC – ŚWIATOWY DZIEŃ WODY       „Woda zużyta”</vt:lpstr>
      <vt:lpstr>22 MARZEC – ŚWIATOWY DZIEŃ WODY       „Woda zużyta”</vt:lpstr>
      <vt:lpstr>22 MARZEC – ŚWIATOWY DZIEŃ WODY       „Woda zużyta”</vt:lpstr>
      <vt:lpstr>22 MARZEC – ŚWIATOWY DZIEŃ WODY       „Woda zużyta”</vt:lpstr>
      <vt:lpstr>Slajd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2017-03-20T11:32:31Z</dcterms:created>
  <dcterms:modified xsi:type="dcterms:W3CDTF">2017-03-20T11:32:59Z</dcterms:modified>
  <cp:contentStatus>Wersja ostateczna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